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1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0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2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79AC-CE49-457A-A920-1B55218F9AD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011A-DB6D-48E8-9153-1A5D0366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1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7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3475" cy="69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4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3784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9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1640" cy="70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2973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318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6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6201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0609" cy="68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242"/>
            <a:ext cx="12192001" cy="68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71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2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4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398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8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50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2026-02-24T17:03:01Z</dcterms:created>
  <dcterms:modified xsi:type="dcterms:W3CDTF">2026-02-24T17:14:43Z</dcterms:modified>
</cp:coreProperties>
</file>