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0" r:id="rId1"/>
  </p:sldMasterIdLst>
  <p:sldIdLst>
    <p:sldId id="273" r:id="rId2"/>
    <p:sldId id="277" r:id="rId3"/>
    <p:sldId id="257" r:id="rId4"/>
    <p:sldId id="258" r:id="rId5"/>
    <p:sldId id="279" r:id="rId6"/>
    <p:sldId id="280" r:id="rId7"/>
    <p:sldId id="281" r:id="rId8"/>
    <p:sldId id="259" r:id="rId9"/>
    <p:sldId id="282" r:id="rId10"/>
    <p:sldId id="283" r:id="rId11"/>
    <p:sldId id="260" r:id="rId12"/>
    <p:sldId id="262" r:id="rId13"/>
    <p:sldId id="263" r:id="rId14"/>
    <p:sldId id="284" r:id="rId15"/>
    <p:sldId id="285" r:id="rId16"/>
    <p:sldId id="286" r:id="rId17"/>
    <p:sldId id="287" r:id="rId18"/>
    <p:sldId id="270" r:id="rId19"/>
    <p:sldId id="271"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260" userDrawn="1">
          <p15:clr>
            <a:srgbClr val="A4A3A4"/>
          </p15:clr>
        </p15:guide>
        <p15:guide id="3" orient="horz" pos="2360"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5" d="100"/>
          <a:sy n="85" d="100"/>
        </p:scale>
        <p:origin x="590" y="67"/>
      </p:cViewPr>
      <p:guideLst>
        <p:guide orient="horz" pos="2160"/>
        <p:guide orient="horz" pos="2260"/>
        <p:guide orient="horz" pos="23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D9D4ED1-BE62-46F6-8F22-B7B7A30CD1B7}"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1529499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9D4ED1-BE62-46F6-8F22-B7B7A30CD1B7}"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422367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9D4ED1-BE62-46F6-8F22-B7B7A30CD1B7}"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3871834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9D4ED1-BE62-46F6-8F22-B7B7A30CD1B7}"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1797153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D9D4ED1-BE62-46F6-8F22-B7B7A30CD1B7}"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916947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D9D4ED1-BE62-46F6-8F22-B7B7A30CD1B7}"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3710020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D9D4ED1-BE62-46F6-8F22-B7B7A30CD1B7}" type="datetimeFigureOut">
              <a:rPr lang="ru-RU" smtClean="0"/>
              <a:t>26.03.2025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1655147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D9D4ED1-BE62-46F6-8F22-B7B7A30CD1B7}" type="datetimeFigureOut">
              <a:rPr lang="ru-RU" smtClean="0"/>
              <a:t>26.03.2025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631861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9D4ED1-BE62-46F6-8F22-B7B7A30CD1B7}" type="datetimeFigureOut">
              <a:rPr lang="ru-RU" smtClean="0"/>
              <a:t>26.03.2025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2962717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D9D4ED1-BE62-46F6-8F22-B7B7A30CD1B7}"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284373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D9D4ED1-BE62-46F6-8F22-B7B7A30CD1B7}"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F9BCFE-C97F-42F2-9998-9B88A9EEB710}" type="slidenum">
              <a:rPr lang="ru-RU" smtClean="0"/>
              <a:t>‹#›</a:t>
            </a:fld>
            <a:endParaRPr lang="ru-RU"/>
          </a:p>
        </p:txBody>
      </p:sp>
    </p:spTree>
    <p:extLst>
      <p:ext uri="{BB962C8B-B14F-4D97-AF65-F5344CB8AC3E}">
        <p14:creationId xmlns:p14="http://schemas.microsoft.com/office/powerpoint/2010/main" val="1456168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D4ED1-BE62-46F6-8F22-B7B7A30CD1B7}" type="datetimeFigureOut">
              <a:rPr lang="ru-RU" smtClean="0"/>
              <a:t>26.03.2025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9BCFE-C97F-42F2-9998-9B88A9EEB710}" type="slidenum">
              <a:rPr lang="ru-RU" smtClean="0"/>
              <a:t>‹#›</a:t>
            </a:fld>
            <a:endParaRPr lang="ru-RU"/>
          </a:p>
        </p:txBody>
      </p:sp>
    </p:spTree>
    <p:extLst>
      <p:ext uri="{BB962C8B-B14F-4D97-AF65-F5344CB8AC3E}">
        <p14:creationId xmlns:p14="http://schemas.microsoft.com/office/powerpoint/2010/main" val="27388213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6000">
              <a:srgbClr val="00B0F0"/>
            </a:gs>
          </a:gsLst>
          <a:lin ang="5400000" scaled="1"/>
          <a:tileRect/>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1999" cy="6858000"/>
          </a:xfrm>
          <a:prstGeom prst="rect">
            <a:avLst/>
          </a:prstGeom>
          <a:blipFill>
            <a:blip r:embed="rId3"/>
            <a:tile tx="0" ty="0" sx="100000" sy="100000" flip="none" algn="tl"/>
          </a:blipFill>
          <a:ln>
            <a:solidFill>
              <a:schemeClr val="accent1"/>
            </a:solidFill>
          </a:ln>
          <a:effectLst>
            <a:softEdge rad="317500"/>
          </a:effectLst>
        </p:spPr>
      </p:pic>
      <p:sp>
        <p:nvSpPr>
          <p:cNvPr id="3" name="Прямоугольник 2"/>
          <p:cNvSpPr/>
          <p:nvPr/>
        </p:nvSpPr>
        <p:spPr>
          <a:xfrm>
            <a:off x="3719592" y="1549831"/>
            <a:ext cx="7439188" cy="2492990"/>
          </a:xfrm>
          <a:prstGeom prst="rect">
            <a:avLst/>
          </a:prstGeom>
        </p:spPr>
        <p:txBody>
          <a:bodyPr wrap="square">
            <a:spAutoFit/>
          </a:bodyPr>
          <a:lstStyle/>
          <a:p>
            <a:pPr algn="ctr"/>
            <a:r>
              <a:rPr lang="uk-UA" sz="3200" b="1" dirty="0" err="1">
                <a:solidFill>
                  <a:srgbClr val="002060"/>
                </a:solidFill>
              </a:rPr>
              <a:t>Утилизаря</a:t>
            </a:r>
            <a:r>
              <a:rPr lang="uk-UA" sz="3200" b="1" dirty="0">
                <a:solidFill>
                  <a:srgbClr val="002060"/>
                </a:solidFill>
              </a:rPr>
              <a:t> </a:t>
            </a:r>
            <a:r>
              <a:rPr lang="uk-UA" sz="3200" b="1" dirty="0" err="1">
                <a:solidFill>
                  <a:srgbClr val="002060"/>
                </a:solidFill>
              </a:rPr>
              <a:t>жокурилор</a:t>
            </a:r>
            <a:r>
              <a:rPr lang="uk-UA" sz="3200" b="1" dirty="0">
                <a:solidFill>
                  <a:srgbClr val="002060"/>
                </a:solidFill>
              </a:rPr>
              <a:t> де рол </a:t>
            </a:r>
            <a:r>
              <a:rPr lang="uk-UA" sz="3200" b="1" dirty="0" err="1">
                <a:solidFill>
                  <a:srgbClr val="002060"/>
                </a:solidFill>
              </a:rPr>
              <a:t>ши</a:t>
            </a:r>
            <a:r>
              <a:rPr lang="uk-UA" sz="3200" b="1" dirty="0">
                <a:solidFill>
                  <a:srgbClr val="002060"/>
                </a:solidFill>
              </a:rPr>
              <a:t> а </a:t>
            </a:r>
            <a:r>
              <a:rPr lang="uk-UA" sz="3200" b="1" dirty="0" err="1">
                <a:solidFill>
                  <a:srgbClr val="002060"/>
                </a:solidFill>
              </a:rPr>
              <a:t>жокурилор</a:t>
            </a:r>
            <a:r>
              <a:rPr lang="uk-UA" sz="3200" b="1" dirty="0">
                <a:solidFill>
                  <a:srgbClr val="002060"/>
                </a:solidFill>
              </a:rPr>
              <a:t> театрале  </a:t>
            </a:r>
            <a:r>
              <a:rPr lang="ru-RU" sz="3200" b="1" dirty="0">
                <a:solidFill>
                  <a:srgbClr val="002060"/>
                </a:solidFill>
              </a:rPr>
              <a:t>ын</a:t>
            </a:r>
            <a:r>
              <a:rPr lang="uk-UA" sz="3200" b="1" dirty="0">
                <a:solidFill>
                  <a:srgbClr val="002060"/>
                </a:solidFill>
              </a:rPr>
              <a:t> </a:t>
            </a:r>
            <a:r>
              <a:rPr lang="uk-UA" sz="3200" b="1" dirty="0" err="1">
                <a:solidFill>
                  <a:srgbClr val="002060"/>
                </a:solidFill>
              </a:rPr>
              <a:t>прочесул</a:t>
            </a:r>
            <a:r>
              <a:rPr lang="uk-UA" sz="3200" b="1" dirty="0">
                <a:solidFill>
                  <a:srgbClr val="002060"/>
                </a:solidFill>
              </a:rPr>
              <a:t> де </a:t>
            </a:r>
            <a:r>
              <a:rPr lang="uk-UA" sz="3200" b="1" dirty="0" err="1">
                <a:solidFill>
                  <a:srgbClr val="002060"/>
                </a:solidFill>
              </a:rPr>
              <a:t>предаре</a:t>
            </a:r>
            <a:r>
              <a:rPr lang="uk-UA" sz="3200" b="1" dirty="0">
                <a:solidFill>
                  <a:srgbClr val="002060"/>
                </a:solidFill>
              </a:rPr>
              <a:t> а </a:t>
            </a:r>
            <a:r>
              <a:rPr lang="uk-UA" sz="3200" b="1" dirty="0" err="1">
                <a:solidFill>
                  <a:srgbClr val="002060"/>
                </a:solidFill>
              </a:rPr>
              <a:t>лимбий</a:t>
            </a:r>
            <a:r>
              <a:rPr lang="uk-UA" sz="3200" b="1" dirty="0">
                <a:solidFill>
                  <a:srgbClr val="002060"/>
                </a:solidFill>
              </a:rPr>
              <a:t> </a:t>
            </a:r>
            <a:r>
              <a:rPr lang="uk-UA" sz="3200" b="1" dirty="0" err="1">
                <a:solidFill>
                  <a:srgbClr val="002060"/>
                </a:solidFill>
              </a:rPr>
              <a:t>молдовенешть</a:t>
            </a:r>
            <a:r>
              <a:rPr lang="uk-UA" sz="3200" b="1" dirty="0">
                <a:solidFill>
                  <a:srgbClr val="002060"/>
                </a:solidFill>
              </a:rPr>
              <a:t> ла </a:t>
            </a:r>
            <a:r>
              <a:rPr lang="uk-UA" sz="3200" b="1" dirty="0" err="1">
                <a:solidFill>
                  <a:srgbClr val="002060"/>
                </a:solidFill>
              </a:rPr>
              <a:t>прешколарь</a:t>
            </a:r>
            <a:r>
              <a:rPr lang="uk-UA" sz="3200" b="1" dirty="0">
                <a:solidFill>
                  <a:srgbClr val="002060"/>
                </a:solidFill>
              </a:rPr>
              <a:t>.</a:t>
            </a:r>
            <a:endParaRPr lang="ru-RU" sz="3200" dirty="0">
              <a:solidFill>
                <a:srgbClr val="002060"/>
              </a:solidFill>
            </a:endParaRPr>
          </a:p>
          <a:p>
            <a:pPr lvl="0" algn="ctr"/>
            <a:endParaRPr lang="ru-RU" sz="2800" b="1" dirty="0">
              <a:ln w="0"/>
              <a:solidFill>
                <a:srgbClr val="002060"/>
              </a:solidFill>
              <a:effectLst>
                <a:innerShdw blurRad="114300">
                  <a:prstClr val="black"/>
                </a:innerShdw>
              </a:effectLst>
            </a:endParaRPr>
          </a:p>
        </p:txBody>
      </p:sp>
      <p:sp>
        <p:nvSpPr>
          <p:cNvPr id="4" name="Прямоугольник 3"/>
          <p:cNvSpPr/>
          <p:nvPr/>
        </p:nvSpPr>
        <p:spPr>
          <a:xfrm>
            <a:off x="3735092" y="4149405"/>
            <a:ext cx="7036230" cy="1569660"/>
          </a:xfrm>
          <a:prstGeom prst="rect">
            <a:avLst/>
          </a:prstGeom>
        </p:spPr>
        <p:txBody>
          <a:bodyPr wrap="square">
            <a:spAutoFit/>
          </a:bodyPr>
          <a:lstStyle/>
          <a:p>
            <a:pPr lvl="0" algn="ctr"/>
            <a:r>
              <a:rPr lang="ru-RU" sz="2400" b="1" i="1" dirty="0">
                <a:ln w="0"/>
                <a:solidFill>
                  <a:srgbClr val="002060"/>
                </a:solidFill>
                <a:effectLst>
                  <a:innerShdw blurRad="114300">
                    <a:prstClr val="black"/>
                  </a:innerShdw>
                </a:effectLst>
              </a:rPr>
              <a:t>А </a:t>
            </a:r>
            <a:r>
              <a:rPr lang="ru-RU" sz="2400" b="1" i="1" dirty="0" err="1">
                <a:ln w="0"/>
                <a:solidFill>
                  <a:srgbClr val="002060"/>
                </a:solidFill>
                <a:effectLst>
                  <a:innerShdw blurRad="114300">
                    <a:prstClr val="black"/>
                  </a:innerShdw>
                </a:effectLst>
              </a:rPr>
              <a:t>елаборат</a:t>
            </a:r>
            <a:r>
              <a:rPr lang="ru-RU" sz="2400" b="1" i="1" dirty="0">
                <a:ln w="0"/>
                <a:solidFill>
                  <a:srgbClr val="002060"/>
                </a:solidFill>
                <a:effectLst>
                  <a:innerShdw blurRad="114300">
                    <a:prstClr val="black"/>
                  </a:innerShdw>
                </a:effectLst>
              </a:rPr>
              <a:t> </a:t>
            </a:r>
            <a:r>
              <a:rPr lang="ru-RU" sz="2400" b="1" i="1" dirty="0" err="1">
                <a:ln w="0"/>
                <a:solidFill>
                  <a:srgbClr val="002060"/>
                </a:solidFill>
                <a:effectLst>
                  <a:innerShdw blurRad="114300">
                    <a:prstClr val="black"/>
                  </a:innerShdw>
                </a:effectLst>
              </a:rPr>
              <a:t>ынвэцэторул</a:t>
            </a:r>
            <a:r>
              <a:rPr lang="ru-RU" sz="2400" b="1" i="1" dirty="0">
                <a:ln w="0"/>
                <a:solidFill>
                  <a:srgbClr val="002060"/>
                </a:solidFill>
                <a:effectLst>
                  <a:innerShdw blurRad="114300">
                    <a:prstClr val="black"/>
                  </a:innerShdw>
                </a:effectLst>
              </a:rPr>
              <a:t> де </a:t>
            </a:r>
            <a:r>
              <a:rPr lang="ru-RU" sz="2400" b="1" i="1" dirty="0" err="1">
                <a:ln w="0"/>
                <a:solidFill>
                  <a:srgbClr val="002060"/>
                </a:solidFill>
                <a:effectLst>
                  <a:innerShdw blurRad="114300">
                    <a:prstClr val="black"/>
                  </a:innerShdw>
                </a:effectLst>
              </a:rPr>
              <a:t>лимбэ</a:t>
            </a:r>
            <a:r>
              <a:rPr lang="ru-RU" sz="2400" b="1" i="1" dirty="0">
                <a:ln w="0"/>
                <a:solidFill>
                  <a:srgbClr val="002060"/>
                </a:solidFill>
                <a:effectLst>
                  <a:innerShdw blurRad="114300">
                    <a:prstClr val="black"/>
                  </a:innerShdw>
                </a:effectLst>
              </a:rPr>
              <a:t> </a:t>
            </a:r>
            <a:r>
              <a:rPr lang="ru-RU" sz="2400" b="1" i="1" dirty="0" err="1">
                <a:ln w="0"/>
                <a:solidFill>
                  <a:srgbClr val="002060"/>
                </a:solidFill>
                <a:effectLst>
                  <a:innerShdw blurRad="114300">
                    <a:prstClr val="black"/>
                  </a:innerShdw>
                </a:effectLst>
              </a:rPr>
              <a:t>молдовеняскэ</a:t>
            </a:r>
            <a:endParaRPr lang="ru-RU" sz="2400" b="1" i="1" dirty="0">
              <a:ln w="0"/>
              <a:solidFill>
                <a:srgbClr val="002060"/>
              </a:solidFill>
              <a:effectLst>
                <a:innerShdw blurRad="114300">
                  <a:prstClr val="black"/>
                </a:innerShdw>
              </a:effectLst>
            </a:endParaRPr>
          </a:p>
          <a:p>
            <a:pPr lvl="0" algn="ctr"/>
            <a:r>
              <a:rPr lang="ru-RU" sz="2400" b="1" i="1" dirty="0">
                <a:solidFill>
                  <a:srgbClr val="002060"/>
                </a:solidFill>
              </a:rPr>
              <a:t>Категория де </a:t>
            </a:r>
            <a:r>
              <a:rPr lang="ru-RU" sz="2400" b="1" i="1" dirty="0" err="1">
                <a:solidFill>
                  <a:srgbClr val="002060"/>
                </a:solidFill>
              </a:rPr>
              <a:t>калификаре</a:t>
            </a:r>
            <a:r>
              <a:rPr lang="ru-RU" sz="2400" b="1" i="1" dirty="0">
                <a:solidFill>
                  <a:srgbClr val="002060"/>
                </a:solidFill>
              </a:rPr>
              <a:t> </a:t>
            </a:r>
            <a:r>
              <a:rPr lang="en-US" sz="2400" b="1" i="1" dirty="0">
                <a:solidFill>
                  <a:srgbClr val="002060"/>
                </a:solidFill>
              </a:rPr>
              <a:t>I</a:t>
            </a:r>
            <a:r>
              <a:rPr lang="ru-RU" sz="2400" b="1" i="1" dirty="0">
                <a:solidFill>
                  <a:srgbClr val="002060"/>
                </a:solidFill>
              </a:rPr>
              <a:t>  </a:t>
            </a:r>
            <a:r>
              <a:rPr lang="ru-RU" sz="2400" b="1" i="1" dirty="0">
                <a:ln w="0"/>
                <a:solidFill>
                  <a:srgbClr val="002060"/>
                </a:solidFill>
                <a:effectLst>
                  <a:innerShdw blurRad="114300">
                    <a:prstClr val="black"/>
                  </a:innerShdw>
                </a:effectLst>
              </a:rPr>
              <a:t>Петренко М.И.</a:t>
            </a:r>
          </a:p>
          <a:p>
            <a:pPr lvl="0" algn="ctr"/>
            <a:r>
              <a:rPr lang="ru-RU" sz="2400" b="1" i="1" dirty="0">
                <a:ln w="0"/>
                <a:solidFill>
                  <a:srgbClr val="002060"/>
                </a:solidFill>
                <a:effectLst>
                  <a:innerShdw blurRad="114300">
                    <a:prstClr val="black"/>
                  </a:innerShdw>
                </a:effectLst>
              </a:rPr>
              <a:t>ИМЫ «</a:t>
            </a:r>
            <a:r>
              <a:rPr lang="ru-RU" sz="2400" b="1" i="1" dirty="0" err="1">
                <a:ln w="0"/>
                <a:solidFill>
                  <a:srgbClr val="002060"/>
                </a:solidFill>
                <a:effectLst>
                  <a:innerShdw blurRad="114300">
                    <a:prstClr val="black"/>
                  </a:innerShdw>
                </a:effectLst>
              </a:rPr>
              <a:t>Грэдиница</a:t>
            </a:r>
            <a:r>
              <a:rPr lang="ru-RU" sz="2400" b="1" i="1" dirty="0">
                <a:ln w="0"/>
                <a:solidFill>
                  <a:srgbClr val="002060"/>
                </a:solidFill>
                <a:effectLst>
                  <a:innerShdw blurRad="114300">
                    <a:prstClr val="black"/>
                  </a:innerShdw>
                </a:effectLst>
              </a:rPr>
              <a:t> де копий №2 дин </a:t>
            </a:r>
            <a:r>
              <a:rPr lang="ru-RU" sz="2400" b="1" i="1" dirty="0" err="1">
                <a:ln w="0"/>
                <a:solidFill>
                  <a:srgbClr val="002060"/>
                </a:solidFill>
                <a:effectLst>
                  <a:innerShdw blurRad="114300">
                    <a:prstClr val="black"/>
                  </a:innerShdw>
                </a:effectLst>
              </a:rPr>
              <a:t>орашул</a:t>
            </a:r>
            <a:r>
              <a:rPr lang="ru-RU" sz="2400" b="1" i="1" dirty="0">
                <a:ln w="0"/>
                <a:solidFill>
                  <a:srgbClr val="002060"/>
                </a:solidFill>
                <a:effectLst>
                  <a:innerShdw blurRad="114300">
                    <a:prstClr val="black"/>
                  </a:innerShdw>
                </a:effectLst>
              </a:rPr>
              <a:t> Бендер»</a:t>
            </a:r>
          </a:p>
        </p:txBody>
      </p:sp>
    </p:spTree>
    <p:extLst>
      <p:ext uri="{BB962C8B-B14F-4D97-AF65-F5344CB8AC3E}">
        <p14:creationId xmlns:p14="http://schemas.microsoft.com/office/powerpoint/2010/main" val="399066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969" y="368968"/>
            <a:ext cx="11566358" cy="5386090"/>
          </a:xfrm>
          <a:prstGeom prst="rect">
            <a:avLst/>
          </a:prstGeom>
        </p:spPr>
        <p:txBody>
          <a:bodyPr wrap="square">
            <a:spAutoFit/>
          </a:bodyPr>
          <a:lstStyle/>
          <a:p>
            <a:r>
              <a:rPr lang="ru-RU" sz="2800" b="1" dirty="0">
                <a:solidFill>
                  <a:srgbClr val="002060"/>
                </a:solidFill>
              </a:rPr>
              <a:t>       </a:t>
            </a:r>
            <a:r>
              <a:rPr lang="ru-RU" sz="2800" b="1" dirty="0" err="1">
                <a:solidFill>
                  <a:srgbClr val="002060"/>
                </a:solidFill>
              </a:rPr>
              <a:t>Резумынд</a:t>
            </a:r>
            <a:r>
              <a:rPr lang="ru-RU" sz="2800" b="1" dirty="0">
                <a:solidFill>
                  <a:srgbClr val="002060"/>
                </a:solidFill>
              </a:rPr>
              <a:t>, </a:t>
            </a:r>
            <a:r>
              <a:rPr lang="ru-RU" sz="2800" b="1" dirty="0" err="1">
                <a:solidFill>
                  <a:srgbClr val="002060"/>
                </a:solidFill>
              </a:rPr>
              <a:t>експериенца</a:t>
            </a:r>
            <a:r>
              <a:rPr lang="ru-RU" sz="2800" b="1" dirty="0">
                <a:solidFill>
                  <a:srgbClr val="002060"/>
                </a:solidFill>
              </a:rPr>
              <a:t> </a:t>
            </a:r>
            <a:r>
              <a:rPr lang="ru-RU" sz="2800" b="1" dirty="0" err="1">
                <a:solidFill>
                  <a:srgbClr val="002060"/>
                </a:solidFill>
              </a:rPr>
              <a:t>педагожикэ</a:t>
            </a:r>
            <a:r>
              <a:rPr lang="ru-RU" sz="2800" b="1" dirty="0">
                <a:solidFill>
                  <a:srgbClr val="002060"/>
                </a:solidFill>
              </a:rPr>
              <a:t> </a:t>
            </a:r>
            <a:r>
              <a:rPr lang="ru-RU" sz="2800" b="1" dirty="0" err="1">
                <a:solidFill>
                  <a:srgbClr val="002060"/>
                </a:solidFill>
              </a:rPr>
              <a:t>акмулатэ</a:t>
            </a:r>
            <a:r>
              <a:rPr lang="ru-RU" sz="2800" b="1" dirty="0">
                <a:solidFill>
                  <a:srgbClr val="002060"/>
                </a:solidFill>
              </a:rPr>
              <a:t> </a:t>
            </a:r>
            <a:r>
              <a:rPr lang="ru-RU" sz="2800" b="1" dirty="0" err="1">
                <a:solidFill>
                  <a:srgbClr val="002060"/>
                </a:solidFill>
              </a:rPr>
              <a:t>прин</a:t>
            </a:r>
            <a:r>
              <a:rPr lang="ru-RU" sz="2800" b="1" dirty="0">
                <a:solidFill>
                  <a:srgbClr val="002060"/>
                </a:solidFill>
              </a:rPr>
              <a:t> практика де </a:t>
            </a:r>
            <a:r>
              <a:rPr lang="ru-RU" sz="2800" b="1" dirty="0" err="1">
                <a:solidFill>
                  <a:srgbClr val="002060"/>
                </a:solidFill>
              </a:rPr>
              <a:t>лунгэ</a:t>
            </a:r>
            <a:r>
              <a:rPr lang="ru-RU" sz="2800" b="1" dirty="0">
                <a:solidFill>
                  <a:srgbClr val="002060"/>
                </a:solidFill>
              </a:rPr>
              <a:t> </a:t>
            </a:r>
            <a:r>
              <a:rPr lang="ru-RU" sz="2800" b="1" dirty="0" err="1">
                <a:solidFill>
                  <a:srgbClr val="002060"/>
                </a:solidFill>
              </a:rPr>
              <a:t>дуратэ</a:t>
            </a:r>
            <a:r>
              <a:rPr lang="ru-RU" sz="2800" b="1" dirty="0">
                <a:solidFill>
                  <a:srgbClr val="002060"/>
                </a:solidFill>
              </a:rPr>
              <a:t> а </a:t>
            </a:r>
            <a:r>
              <a:rPr lang="ru-RU" sz="2800" b="1" dirty="0" err="1">
                <a:solidFill>
                  <a:srgbClr val="002060"/>
                </a:solidFill>
              </a:rPr>
              <a:t>предэрий</a:t>
            </a:r>
            <a:r>
              <a:rPr lang="ru-RU" sz="2800" b="1" dirty="0">
                <a:solidFill>
                  <a:srgbClr val="002060"/>
                </a:solidFill>
              </a:rPr>
              <a:t> </a:t>
            </a:r>
            <a:r>
              <a:rPr lang="ru-RU" sz="2800" b="1" dirty="0" err="1">
                <a:solidFill>
                  <a:srgbClr val="002060"/>
                </a:solidFill>
              </a:rPr>
              <a:t>лимбий</a:t>
            </a:r>
            <a:r>
              <a:rPr lang="ru-RU" sz="2800" b="1" dirty="0">
                <a:solidFill>
                  <a:srgbClr val="002060"/>
                </a:solidFill>
              </a:rPr>
              <a:t> </a:t>
            </a:r>
            <a:r>
              <a:rPr lang="ru-RU" sz="2800" b="1" dirty="0" err="1">
                <a:solidFill>
                  <a:srgbClr val="002060"/>
                </a:solidFill>
              </a:rPr>
              <a:t>молдовенешть</a:t>
            </a:r>
            <a:r>
              <a:rPr lang="ru-RU" sz="2800" b="1" dirty="0">
                <a:solidFill>
                  <a:srgbClr val="002060"/>
                </a:solidFill>
              </a:rPr>
              <a:t> ла </a:t>
            </a:r>
            <a:r>
              <a:rPr lang="ru-RU" sz="2800" b="1" dirty="0" err="1">
                <a:solidFill>
                  <a:srgbClr val="002060"/>
                </a:solidFill>
              </a:rPr>
              <a:t>прешколарь</a:t>
            </a:r>
            <a:r>
              <a:rPr lang="ru-RU" sz="2800" b="1" dirty="0">
                <a:solidFill>
                  <a:srgbClr val="002060"/>
                </a:solidFill>
              </a:rPr>
              <a:t>, </a:t>
            </a:r>
            <a:r>
              <a:rPr lang="ru-RU" sz="2800" b="1" dirty="0" err="1">
                <a:solidFill>
                  <a:srgbClr val="002060"/>
                </a:solidFill>
              </a:rPr>
              <a:t>базынду-мэ</a:t>
            </a:r>
            <a:r>
              <a:rPr lang="ru-RU" sz="2800" b="1" dirty="0">
                <a:solidFill>
                  <a:srgbClr val="002060"/>
                </a:solidFill>
              </a:rPr>
              <a:t> </a:t>
            </a:r>
            <a:r>
              <a:rPr lang="ru-RU" sz="2800" b="1" dirty="0" err="1">
                <a:solidFill>
                  <a:srgbClr val="002060"/>
                </a:solidFill>
              </a:rPr>
              <a:t>пе</a:t>
            </a:r>
            <a:r>
              <a:rPr lang="ru-RU" sz="2800" b="1" dirty="0">
                <a:solidFill>
                  <a:srgbClr val="002060"/>
                </a:solidFill>
              </a:rPr>
              <a:t> </a:t>
            </a:r>
            <a:r>
              <a:rPr lang="ru-RU" sz="2800" b="1" dirty="0" err="1">
                <a:solidFill>
                  <a:srgbClr val="002060"/>
                </a:solidFill>
              </a:rPr>
              <a:t>проприиле</a:t>
            </a:r>
            <a:r>
              <a:rPr lang="ru-RU" sz="2800" b="1" dirty="0">
                <a:solidFill>
                  <a:srgbClr val="002060"/>
                </a:solidFill>
              </a:rPr>
              <a:t>  </a:t>
            </a:r>
            <a:r>
              <a:rPr lang="ru-RU" sz="2800" b="1" dirty="0" err="1">
                <a:solidFill>
                  <a:srgbClr val="002060"/>
                </a:solidFill>
              </a:rPr>
              <a:t>дезволтэрь</a:t>
            </a:r>
            <a:r>
              <a:rPr lang="ru-RU" sz="2800" b="1" dirty="0">
                <a:solidFill>
                  <a:srgbClr val="002060"/>
                </a:solidFill>
              </a:rPr>
              <a:t> </a:t>
            </a:r>
            <a:r>
              <a:rPr lang="ru-RU" sz="2800" b="1" dirty="0" err="1">
                <a:solidFill>
                  <a:srgbClr val="002060"/>
                </a:solidFill>
              </a:rPr>
              <a:t>едукационале</a:t>
            </a:r>
            <a:r>
              <a:rPr lang="ru-RU" sz="2800" b="1" dirty="0">
                <a:solidFill>
                  <a:srgbClr val="002060"/>
                </a:solidFill>
              </a:rPr>
              <a:t> ши </a:t>
            </a:r>
            <a:r>
              <a:rPr lang="ru-RU" sz="2800" b="1" dirty="0" err="1">
                <a:solidFill>
                  <a:srgbClr val="002060"/>
                </a:solidFill>
              </a:rPr>
              <a:t>методоложиче</a:t>
            </a:r>
            <a:r>
              <a:rPr lang="ru-RU" sz="2800" b="1" dirty="0">
                <a:solidFill>
                  <a:srgbClr val="002060"/>
                </a:solidFill>
              </a:rPr>
              <a:t>, </a:t>
            </a:r>
            <a:r>
              <a:rPr lang="ru-RU" sz="2800" b="1" dirty="0" err="1">
                <a:solidFill>
                  <a:srgbClr val="002060"/>
                </a:solidFill>
              </a:rPr>
              <a:t>ам</a:t>
            </a:r>
            <a:r>
              <a:rPr lang="ru-RU" sz="2800" b="1" dirty="0">
                <a:solidFill>
                  <a:srgbClr val="002060"/>
                </a:solidFill>
              </a:rPr>
              <a:t> </a:t>
            </a:r>
            <a:r>
              <a:rPr lang="ru-RU" sz="2800" b="1" dirty="0" err="1">
                <a:solidFill>
                  <a:srgbClr val="002060"/>
                </a:solidFill>
              </a:rPr>
              <a:t>елаборат</a:t>
            </a:r>
            <a:r>
              <a:rPr lang="ru-RU" sz="2800" b="1" dirty="0">
                <a:solidFill>
                  <a:srgbClr val="002060"/>
                </a:solidFill>
              </a:rPr>
              <a:t> ун систем де </a:t>
            </a:r>
            <a:r>
              <a:rPr lang="ru-RU" sz="2800" b="1" dirty="0" err="1">
                <a:solidFill>
                  <a:srgbClr val="002060"/>
                </a:solidFill>
              </a:rPr>
              <a:t>планификаре</a:t>
            </a:r>
            <a:r>
              <a:rPr lang="ru-RU" sz="2800" b="1" dirty="0">
                <a:solidFill>
                  <a:srgbClr val="002060"/>
                </a:solidFill>
              </a:rPr>
              <a:t> </a:t>
            </a:r>
            <a:r>
              <a:rPr lang="ru-RU" sz="2800" b="1" dirty="0" err="1">
                <a:solidFill>
                  <a:srgbClr val="002060"/>
                </a:solidFill>
              </a:rPr>
              <a:t>тематикэ</a:t>
            </a:r>
            <a:r>
              <a:rPr lang="ru-RU" sz="2800" b="1" dirty="0">
                <a:solidFill>
                  <a:srgbClr val="002060"/>
                </a:solidFill>
              </a:rPr>
              <a:t>, пентру </a:t>
            </a:r>
            <a:r>
              <a:rPr lang="ru-RU" sz="2800" b="1" dirty="0" err="1">
                <a:solidFill>
                  <a:srgbClr val="002060"/>
                </a:solidFill>
              </a:rPr>
              <a:t>утилизаря</a:t>
            </a:r>
            <a:r>
              <a:rPr lang="ru-RU" sz="2800" b="1" dirty="0">
                <a:solidFill>
                  <a:srgbClr val="002060"/>
                </a:solidFill>
              </a:rPr>
              <a:t> </a:t>
            </a:r>
            <a:r>
              <a:rPr lang="ru-RU" sz="2800" b="1" dirty="0" err="1">
                <a:solidFill>
                  <a:srgbClr val="002060"/>
                </a:solidFill>
              </a:rPr>
              <a:t>жокурилор</a:t>
            </a:r>
            <a:r>
              <a:rPr lang="ru-RU" sz="2800" b="1" dirty="0">
                <a:solidFill>
                  <a:srgbClr val="002060"/>
                </a:solidFill>
              </a:rPr>
              <a:t> де рол ши </a:t>
            </a:r>
            <a:r>
              <a:rPr lang="ru-RU" sz="2800" b="1" dirty="0" err="1">
                <a:solidFill>
                  <a:srgbClr val="002060"/>
                </a:solidFill>
              </a:rPr>
              <a:t>жокурилор</a:t>
            </a:r>
            <a:r>
              <a:rPr lang="ru-RU" sz="2800" b="1" dirty="0">
                <a:solidFill>
                  <a:srgbClr val="002060"/>
                </a:solidFill>
              </a:rPr>
              <a:t> театрале ын </a:t>
            </a:r>
            <a:r>
              <a:rPr lang="ru-RU" sz="2800" b="1" dirty="0" err="1">
                <a:solidFill>
                  <a:srgbClr val="002060"/>
                </a:solidFill>
              </a:rPr>
              <a:t>предаря</a:t>
            </a:r>
            <a:r>
              <a:rPr lang="ru-RU" sz="2800" b="1" dirty="0">
                <a:solidFill>
                  <a:srgbClr val="002060"/>
                </a:solidFill>
              </a:rPr>
              <a:t> </a:t>
            </a:r>
            <a:r>
              <a:rPr lang="ru-RU" sz="2800" b="1" dirty="0" err="1">
                <a:solidFill>
                  <a:srgbClr val="002060"/>
                </a:solidFill>
              </a:rPr>
              <a:t>лимбий</a:t>
            </a:r>
            <a:r>
              <a:rPr lang="ru-RU" sz="2800" b="1" dirty="0">
                <a:solidFill>
                  <a:srgbClr val="002060"/>
                </a:solidFill>
              </a:rPr>
              <a:t> </a:t>
            </a:r>
            <a:r>
              <a:rPr lang="ru-RU" sz="2800" b="1" dirty="0" err="1">
                <a:solidFill>
                  <a:srgbClr val="002060"/>
                </a:solidFill>
              </a:rPr>
              <a:t>молдовенешть</a:t>
            </a:r>
            <a:r>
              <a:rPr lang="ru-RU" sz="2800" b="1" dirty="0">
                <a:solidFill>
                  <a:srgbClr val="002060"/>
                </a:solidFill>
              </a:rPr>
              <a:t> пентру </a:t>
            </a:r>
            <a:r>
              <a:rPr lang="ru-RU" sz="2800" b="1" dirty="0" err="1">
                <a:solidFill>
                  <a:srgbClr val="002060"/>
                </a:solidFill>
              </a:rPr>
              <a:t>копиий</a:t>
            </a:r>
            <a:r>
              <a:rPr lang="ru-RU" sz="2800" b="1" dirty="0">
                <a:solidFill>
                  <a:srgbClr val="002060"/>
                </a:solidFill>
              </a:rPr>
              <a:t> де </a:t>
            </a:r>
            <a:r>
              <a:rPr lang="ru-RU" sz="2800" b="1" dirty="0" err="1">
                <a:solidFill>
                  <a:srgbClr val="002060"/>
                </a:solidFill>
              </a:rPr>
              <a:t>вырстэ</a:t>
            </a:r>
            <a:r>
              <a:rPr lang="ru-RU" sz="2800" b="1" dirty="0">
                <a:solidFill>
                  <a:srgbClr val="002060"/>
                </a:solidFill>
              </a:rPr>
              <a:t> </a:t>
            </a:r>
            <a:r>
              <a:rPr lang="ru-RU" sz="2800" b="1" dirty="0" err="1">
                <a:solidFill>
                  <a:srgbClr val="002060"/>
                </a:solidFill>
              </a:rPr>
              <a:t>прешколарэ</a:t>
            </a:r>
            <a:r>
              <a:rPr lang="ru-RU" sz="2800" b="1" dirty="0">
                <a:solidFill>
                  <a:srgbClr val="002060"/>
                </a:solidFill>
              </a:rPr>
              <a:t> </a:t>
            </a:r>
            <a:r>
              <a:rPr lang="ru-RU" sz="2800" b="1" dirty="0" err="1">
                <a:solidFill>
                  <a:srgbClr val="002060"/>
                </a:solidFill>
              </a:rPr>
              <a:t>маре</a:t>
            </a:r>
            <a:r>
              <a:rPr lang="ru-RU" sz="2800" b="1" dirty="0">
                <a:solidFill>
                  <a:srgbClr val="002060"/>
                </a:solidFill>
              </a:rPr>
              <a:t> ши </a:t>
            </a:r>
            <a:r>
              <a:rPr lang="ru-RU" sz="2800" b="1" dirty="0" err="1">
                <a:solidFill>
                  <a:srgbClr val="002060"/>
                </a:solidFill>
              </a:rPr>
              <a:t>прегэтитоаре</a:t>
            </a:r>
            <a:r>
              <a:rPr lang="ru-RU" sz="2800" b="1" dirty="0">
                <a:solidFill>
                  <a:srgbClr val="002060"/>
                </a:solidFill>
              </a:rPr>
              <a:t>.</a:t>
            </a:r>
          </a:p>
          <a:p>
            <a:r>
              <a:rPr lang="ru-RU" sz="2800" b="1" dirty="0">
                <a:solidFill>
                  <a:srgbClr val="002060"/>
                </a:solidFill>
              </a:rPr>
              <a:t>        Табелеле1, 2  - </a:t>
            </a:r>
            <a:r>
              <a:rPr lang="ru-RU" sz="2800" b="1" dirty="0" err="1">
                <a:solidFill>
                  <a:srgbClr val="002060"/>
                </a:solidFill>
              </a:rPr>
              <a:t>презинтэ</a:t>
            </a:r>
            <a:r>
              <a:rPr lang="ru-RU" sz="2800" b="1" dirty="0">
                <a:solidFill>
                  <a:srgbClr val="002060"/>
                </a:solidFill>
              </a:rPr>
              <a:t> </a:t>
            </a:r>
            <a:r>
              <a:rPr lang="ru-RU" sz="2800" b="1" dirty="0" err="1">
                <a:solidFill>
                  <a:srgbClr val="002060"/>
                </a:solidFill>
              </a:rPr>
              <a:t>жокуруриле</a:t>
            </a:r>
            <a:r>
              <a:rPr lang="ru-RU" sz="2800" b="1" dirty="0">
                <a:solidFill>
                  <a:srgbClr val="002060"/>
                </a:solidFill>
              </a:rPr>
              <a:t> де рол ши </a:t>
            </a:r>
            <a:r>
              <a:rPr lang="ru-RU" sz="2800" b="1" dirty="0" err="1">
                <a:solidFill>
                  <a:srgbClr val="002060"/>
                </a:solidFill>
              </a:rPr>
              <a:t>жокуриле</a:t>
            </a:r>
            <a:r>
              <a:rPr lang="ru-RU" sz="2800" b="1" dirty="0">
                <a:solidFill>
                  <a:srgbClr val="002060"/>
                </a:solidFill>
              </a:rPr>
              <a:t> театрале челе май </a:t>
            </a:r>
            <a:r>
              <a:rPr lang="ru-RU" sz="2800" b="1" dirty="0" err="1">
                <a:solidFill>
                  <a:srgbClr val="002060"/>
                </a:solidFill>
              </a:rPr>
              <a:t>популаре</a:t>
            </a:r>
            <a:r>
              <a:rPr lang="ru-RU" sz="2800" b="1" dirty="0">
                <a:solidFill>
                  <a:srgbClr val="002060"/>
                </a:solidFill>
              </a:rPr>
              <a:t> ын </a:t>
            </a:r>
            <a:r>
              <a:rPr lang="ru-RU" sz="2800" b="1" dirty="0" err="1">
                <a:solidFill>
                  <a:srgbClr val="002060"/>
                </a:solidFill>
              </a:rPr>
              <a:t>рындул</a:t>
            </a:r>
            <a:r>
              <a:rPr lang="ru-RU" sz="2800" b="1" dirty="0">
                <a:solidFill>
                  <a:srgbClr val="002060"/>
                </a:solidFill>
              </a:rPr>
              <a:t> </a:t>
            </a:r>
            <a:r>
              <a:rPr lang="ru-RU" sz="2800" b="1" dirty="0" err="1">
                <a:solidFill>
                  <a:srgbClr val="002060"/>
                </a:solidFill>
              </a:rPr>
              <a:t>копиилор</a:t>
            </a:r>
            <a:r>
              <a:rPr lang="ru-RU" sz="2800" b="1" dirty="0">
                <a:solidFill>
                  <a:srgbClr val="002060"/>
                </a:solidFill>
              </a:rPr>
              <a:t>, каре </a:t>
            </a:r>
            <a:r>
              <a:rPr lang="ru-RU" sz="2800" b="1" dirty="0" err="1">
                <a:solidFill>
                  <a:srgbClr val="002060"/>
                </a:solidFill>
              </a:rPr>
              <a:t>сынт</a:t>
            </a:r>
            <a:r>
              <a:rPr lang="ru-RU" sz="2800" b="1" dirty="0">
                <a:solidFill>
                  <a:srgbClr val="002060"/>
                </a:solidFill>
              </a:rPr>
              <a:t> </a:t>
            </a:r>
            <a:r>
              <a:rPr lang="ru-RU" sz="2800" b="1" dirty="0" err="1">
                <a:solidFill>
                  <a:srgbClr val="002060"/>
                </a:solidFill>
              </a:rPr>
              <a:t>ымпэрците</a:t>
            </a:r>
            <a:r>
              <a:rPr lang="ru-RU" sz="2800" b="1" dirty="0">
                <a:solidFill>
                  <a:srgbClr val="002060"/>
                </a:solidFill>
              </a:rPr>
              <a:t> ын </a:t>
            </a:r>
            <a:r>
              <a:rPr lang="ru-RU" sz="2800" b="1" dirty="0" err="1">
                <a:solidFill>
                  <a:srgbClr val="002060"/>
                </a:solidFill>
              </a:rPr>
              <a:t>доуэ</a:t>
            </a:r>
            <a:r>
              <a:rPr lang="ru-RU" sz="2800" b="1" dirty="0">
                <a:solidFill>
                  <a:srgbClr val="002060"/>
                </a:solidFill>
              </a:rPr>
              <a:t> </a:t>
            </a:r>
            <a:r>
              <a:rPr lang="ru-RU" sz="2800" b="1" dirty="0" err="1">
                <a:solidFill>
                  <a:srgbClr val="002060"/>
                </a:solidFill>
              </a:rPr>
              <a:t>нивелурь</a:t>
            </a:r>
            <a:r>
              <a:rPr lang="ru-RU" sz="2800" b="1" dirty="0">
                <a:solidFill>
                  <a:srgbClr val="002060"/>
                </a:solidFill>
              </a:rPr>
              <a:t> де </a:t>
            </a:r>
            <a:r>
              <a:rPr lang="ru-RU" sz="2800" b="1" dirty="0" err="1">
                <a:solidFill>
                  <a:srgbClr val="002060"/>
                </a:solidFill>
              </a:rPr>
              <a:t>едукацие</a:t>
            </a:r>
            <a:r>
              <a:rPr lang="ru-RU" sz="2800" b="1" dirty="0">
                <a:solidFill>
                  <a:srgbClr val="002060"/>
                </a:solidFill>
              </a:rPr>
              <a:t>: </a:t>
            </a:r>
          </a:p>
          <a:p>
            <a:r>
              <a:rPr lang="ru-RU" sz="3200" b="1" i="1" dirty="0">
                <a:solidFill>
                  <a:srgbClr val="C00000"/>
                </a:solidFill>
              </a:rPr>
              <a:t> </a:t>
            </a:r>
            <a:r>
              <a:rPr lang="ru-RU" sz="3200" b="1" i="1" dirty="0" err="1">
                <a:solidFill>
                  <a:srgbClr val="C00000"/>
                </a:solidFill>
              </a:rPr>
              <a:t>Нивелул</a:t>
            </a:r>
            <a:r>
              <a:rPr lang="ru-RU" sz="3200" b="1" i="1" dirty="0">
                <a:solidFill>
                  <a:srgbClr val="C00000"/>
                </a:solidFill>
              </a:rPr>
              <a:t> 1 – пентру </a:t>
            </a:r>
            <a:r>
              <a:rPr lang="ru-RU" sz="3200" b="1" i="1" dirty="0" err="1">
                <a:solidFill>
                  <a:srgbClr val="C00000"/>
                </a:solidFill>
              </a:rPr>
              <a:t>копиий</a:t>
            </a:r>
            <a:r>
              <a:rPr lang="ru-RU" sz="3200" b="1" i="1" dirty="0">
                <a:solidFill>
                  <a:srgbClr val="C00000"/>
                </a:solidFill>
              </a:rPr>
              <a:t> де 5-6 </a:t>
            </a:r>
            <a:r>
              <a:rPr lang="ru-RU" sz="3200" b="1" i="1" dirty="0" err="1">
                <a:solidFill>
                  <a:srgbClr val="C00000"/>
                </a:solidFill>
              </a:rPr>
              <a:t>ань</a:t>
            </a:r>
            <a:r>
              <a:rPr lang="ru-RU" sz="3200" b="1" i="1" dirty="0">
                <a:solidFill>
                  <a:srgbClr val="C00000"/>
                </a:solidFill>
              </a:rPr>
              <a:t> (</a:t>
            </a:r>
            <a:r>
              <a:rPr lang="ru-RU" sz="3200" b="1" i="1" dirty="0" err="1">
                <a:solidFill>
                  <a:srgbClr val="C00000"/>
                </a:solidFill>
              </a:rPr>
              <a:t>група</a:t>
            </a:r>
            <a:r>
              <a:rPr lang="ru-RU" sz="3200" b="1" i="1" dirty="0">
                <a:solidFill>
                  <a:srgbClr val="C00000"/>
                </a:solidFill>
              </a:rPr>
              <a:t> </a:t>
            </a:r>
            <a:r>
              <a:rPr lang="ru-RU" sz="3200" b="1" i="1" dirty="0" err="1">
                <a:solidFill>
                  <a:srgbClr val="C00000"/>
                </a:solidFill>
              </a:rPr>
              <a:t>маре</a:t>
            </a:r>
            <a:r>
              <a:rPr lang="ru-RU" sz="3200" b="1" i="1" dirty="0">
                <a:solidFill>
                  <a:srgbClr val="C00000"/>
                </a:solidFill>
              </a:rPr>
              <a:t>) – Табелу1          </a:t>
            </a:r>
            <a:r>
              <a:rPr lang="ru-RU" sz="3200" b="1" i="1" dirty="0" err="1">
                <a:solidFill>
                  <a:srgbClr val="C00000"/>
                </a:solidFill>
              </a:rPr>
              <a:t>Нивелул</a:t>
            </a:r>
            <a:r>
              <a:rPr lang="ru-RU" sz="3200" b="1" i="1" dirty="0">
                <a:solidFill>
                  <a:srgbClr val="C00000"/>
                </a:solidFill>
              </a:rPr>
              <a:t> 2 – пентру </a:t>
            </a:r>
            <a:r>
              <a:rPr lang="ru-RU" sz="3200" b="1" i="1" dirty="0" err="1">
                <a:solidFill>
                  <a:srgbClr val="C00000"/>
                </a:solidFill>
              </a:rPr>
              <a:t>копиий</a:t>
            </a:r>
            <a:r>
              <a:rPr lang="ru-RU" sz="3200" b="1" i="1" dirty="0">
                <a:solidFill>
                  <a:srgbClr val="C00000"/>
                </a:solidFill>
              </a:rPr>
              <a:t> де 6-7 </a:t>
            </a:r>
            <a:r>
              <a:rPr lang="ru-RU" sz="3200" b="1" i="1" dirty="0" err="1">
                <a:solidFill>
                  <a:srgbClr val="C00000"/>
                </a:solidFill>
              </a:rPr>
              <a:t>ань</a:t>
            </a:r>
            <a:r>
              <a:rPr lang="ru-RU" sz="3200" b="1" i="1" dirty="0">
                <a:solidFill>
                  <a:srgbClr val="C00000"/>
                </a:solidFill>
              </a:rPr>
              <a:t> (</a:t>
            </a:r>
            <a:r>
              <a:rPr lang="ru-RU" sz="3200" b="1" i="1" dirty="0" err="1">
                <a:solidFill>
                  <a:srgbClr val="C00000"/>
                </a:solidFill>
              </a:rPr>
              <a:t>група</a:t>
            </a:r>
            <a:r>
              <a:rPr lang="ru-RU" sz="3200" b="1" i="1" dirty="0">
                <a:solidFill>
                  <a:srgbClr val="C00000"/>
                </a:solidFill>
              </a:rPr>
              <a:t> </a:t>
            </a:r>
            <a:r>
              <a:rPr lang="ru-RU" sz="3200" b="1" i="1" dirty="0" err="1">
                <a:solidFill>
                  <a:srgbClr val="C00000"/>
                </a:solidFill>
              </a:rPr>
              <a:t>прег</a:t>
            </a:r>
            <a:r>
              <a:rPr lang="ru-RU" sz="3200" b="1" i="1" dirty="0">
                <a:solidFill>
                  <a:srgbClr val="C00000"/>
                </a:solidFill>
              </a:rPr>
              <a:t>.) – </a:t>
            </a:r>
            <a:r>
              <a:rPr lang="ru-RU" sz="3200" b="1" i="1" dirty="0" err="1">
                <a:solidFill>
                  <a:srgbClr val="C00000"/>
                </a:solidFill>
              </a:rPr>
              <a:t>Табелул</a:t>
            </a:r>
            <a:r>
              <a:rPr lang="ru-RU" sz="3200" b="1" i="1" dirty="0">
                <a:solidFill>
                  <a:srgbClr val="C00000"/>
                </a:solidFill>
              </a:rPr>
              <a:t> 2 </a:t>
            </a:r>
          </a:p>
        </p:txBody>
      </p:sp>
    </p:spTree>
    <p:extLst>
      <p:ext uri="{BB962C8B-B14F-4D97-AF65-F5344CB8AC3E}">
        <p14:creationId xmlns:p14="http://schemas.microsoft.com/office/powerpoint/2010/main" val="2417220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855594" y="574620"/>
            <a:ext cx="6096000" cy="1569660"/>
          </a:xfrm>
          <a:prstGeom prst="rect">
            <a:avLst/>
          </a:prstGeom>
        </p:spPr>
        <p:txBody>
          <a:bodyPr>
            <a:spAutoFit/>
          </a:bodyPr>
          <a:lstStyle/>
          <a:p>
            <a:pPr algn="ctr"/>
            <a:endParaRPr lang="ru-RU" sz="2400" b="1" dirty="0">
              <a:ln w="0"/>
              <a:solidFill>
                <a:srgbClr val="0070C0"/>
              </a:solidFill>
              <a:effectLst>
                <a:innerShdw blurRad="114300">
                  <a:prstClr val="black"/>
                </a:innerShdw>
              </a:effectLst>
            </a:endParaRPr>
          </a:p>
          <a:p>
            <a:pPr algn="ctr"/>
            <a:endParaRPr lang="ru-RU" sz="2400" b="1" dirty="0">
              <a:ln w="0"/>
              <a:solidFill>
                <a:srgbClr val="0070C0"/>
              </a:solidFill>
              <a:effectLst>
                <a:innerShdw blurRad="114300">
                  <a:prstClr val="black"/>
                </a:innerShdw>
              </a:effectLst>
            </a:endParaRPr>
          </a:p>
          <a:p>
            <a:pPr algn="ctr"/>
            <a:endParaRPr lang="ru-RU" sz="2400" b="1" dirty="0">
              <a:ln w="0"/>
              <a:solidFill>
                <a:srgbClr val="0070C0"/>
              </a:solidFill>
              <a:effectLst>
                <a:innerShdw blurRad="114300">
                  <a:prstClr val="black"/>
                </a:innerShdw>
              </a:effectLst>
            </a:endParaRPr>
          </a:p>
          <a:p>
            <a:pPr algn="ctr"/>
            <a:endParaRPr lang="ru-RU" sz="2400" b="1" dirty="0">
              <a:ln w="0"/>
              <a:solidFill>
                <a:srgbClr val="0070C0"/>
              </a:solidFill>
              <a:effectLst>
                <a:innerShdw blurRad="114300">
                  <a:prstClr val="black"/>
                </a:innerShdw>
              </a:effectLst>
            </a:endParaRPr>
          </a:p>
        </p:txBody>
      </p:sp>
      <p:sp>
        <p:nvSpPr>
          <p:cNvPr id="2" name="Прямоугольник 1"/>
          <p:cNvSpPr/>
          <p:nvPr/>
        </p:nvSpPr>
        <p:spPr>
          <a:xfrm>
            <a:off x="5983941" y="144379"/>
            <a:ext cx="6208058" cy="6617196"/>
          </a:xfrm>
          <a:prstGeom prst="rect">
            <a:avLst/>
          </a:prstGeom>
        </p:spPr>
        <p:txBody>
          <a:bodyPr wrap="square">
            <a:spAutoFit/>
          </a:bodyPr>
          <a:lstStyle/>
          <a:p>
            <a:pPr algn="ctr"/>
            <a:r>
              <a:rPr lang="ru-RU" sz="2800" b="1" i="1" dirty="0">
                <a:solidFill>
                  <a:srgbClr val="C00000"/>
                </a:solidFill>
              </a:rPr>
              <a:t>Тема: Фрукте ши </a:t>
            </a:r>
            <a:r>
              <a:rPr lang="ru-RU" sz="2800" b="1" i="1" dirty="0" err="1">
                <a:solidFill>
                  <a:srgbClr val="C00000"/>
                </a:solidFill>
              </a:rPr>
              <a:t>легуме</a:t>
            </a:r>
            <a:endParaRPr lang="ru-RU" sz="2800" b="1" i="1" dirty="0">
              <a:solidFill>
                <a:srgbClr val="C00000"/>
              </a:solidFill>
            </a:endParaRPr>
          </a:p>
          <a:p>
            <a:pPr algn="ctr"/>
            <a:r>
              <a:rPr lang="ru-RU" sz="2400" b="1" i="1" dirty="0" err="1">
                <a:solidFill>
                  <a:srgbClr val="002060"/>
                </a:solidFill>
              </a:rPr>
              <a:t>Вокабулар</a:t>
            </a:r>
            <a:r>
              <a:rPr lang="ru-RU" sz="2400" b="1" i="1" dirty="0">
                <a:solidFill>
                  <a:srgbClr val="002060"/>
                </a:solidFill>
              </a:rPr>
              <a:t>:</a:t>
            </a:r>
            <a:r>
              <a:rPr lang="ru-RU" sz="2400" i="1" dirty="0">
                <a:solidFill>
                  <a:srgbClr val="002060"/>
                </a:solidFill>
              </a:rPr>
              <a:t> </a:t>
            </a:r>
            <a:r>
              <a:rPr lang="ru-RU" sz="2400" dirty="0">
                <a:solidFill>
                  <a:srgbClr val="002060"/>
                </a:solidFill>
              </a:rPr>
              <a:t>фрукте: мере, </a:t>
            </a:r>
            <a:r>
              <a:rPr lang="ru-RU" sz="2400" dirty="0" err="1">
                <a:solidFill>
                  <a:srgbClr val="002060"/>
                </a:solidFill>
              </a:rPr>
              <a:t>прэсаде</a:t>
            </a:r>
            <a:r>
              <a:rPr lang="ru-RU" sz="2400" dirty="0">
                <a:solidFill>
                  <a:srgbClr val="002060"/>
                </a:solidFill>
              </a:rPr>
              <a:t>, </a:t>
            </a:r>
            <a:r>
              <a:rPr lang="ru-RU" sz="2400" dirty="0" err="1">
                <a:solidFill>
                  <a:srgbClr val="002060"/>
                </a:solidFill>
              </a:rPr>
              <a:t>пруне</a:t>
            </a:r>
            <a:r>
              <a:rPr lang="ru-RU" sz="2400" dirty="0">
                <a:solidFill>
                  <a:srgbClr val="002060"/>
                </a:solidFill>
              </a:rPr>
              <a:t>, </a:t>
            </a:r>
            <a:r>
              <a:rPr lang="ru-RU" sz="2400" dirty="0" err="1">
                <a:solidFill>
                  <a:srgbClr val="002060"/>
                </a:solidFill>
              </a:rPr>
              <a:t>поамэ</a:t>
            </a:r>
            <a:r>
              <a:rPr lang="ru-RU" sz="2400" dirty="0">
                <a:solidFill>
                  <a:srgbClr val="002060"/>
                </a:solidFill>
              </a:rPr>
              <a:t>, ананасе, банане, </a:t>
            </a:r>
            <a:r>
              <a:rPr lang="ru-RU" sz="2400" dirty="0" err="1">
                <a:solidFill>
                  <a:srgbClr val="002060"/>
                </a:solidFill>
              </a:rPr>
              <a:t>портокале</a:t>
            </a:r>
            <a:r>
              <a:rPr lang="ru-RU" sz="2400" dirty="0">
                <a:solidFill>
                  <a:srgbClr val="002060"/>
                </a:solidFill>
              </a:rPr>
              <a:t>; </a:t>
            </a:r>
            <a:r>
              <a:rPr lang="ru-RU" sz="2400" dirty="0" err="1">
                <a:solidFill>
                  <a:srgbClr val="002060"/>
                </a:solidFill>
              </a:rPr>
              <a:t>легуме</a:t>
            </a:r>
            <a:r>
              <a:rPr lang="ru-RU" sz="2400" dirty="0">
                <a:solidFill>
                  <a:srgbClr val="002060"/>
                </a:solidFill>
              </a:rPr>
              <a:t>: </a:t>
            </a:r>
            <a:r>
              <a:rPr lang="ru-RU" sz="2400" dirty="0" err="1">
                <a:solidFill>
                  <a:srgbClr val="002060"/>
                </a:solidFill>
              </a:rPr>
              <a:t>роший</a:t>
            </a:r>
            <a:r>
              <a:rPr lang="ru-RU" sz="2400" dirty="0">
                <a:solidFill>
                  <a:srgbClr val="002060"/>
                </a:solidFill>
              </a:rPr>
              <a:t>, морковь, </a:t>
            </a:r>
            <a:r>
              <a:rPr lang="ru-RU" sz="2400" dirty="0" err="1">
                <a:solidFill>
                  <a:srgbClr val="002060"/>
                </a:solidFill>
              </a:rPr>
              <a:t>варзэ</a:t>
            </a:r>
            <a:r>
              <a:rPr lang="ru-RU" sz="2400" dirty="0">
                <a:solidFill>
                  <a:srgbClr val="002060"/>
                </a:solidFill>
              </a:rPr>
              <a:t>, </a:t>
            </a:r>
            <a:r>
              <a:rPr lang="ru-RU" sz="2400" dirty="0" err="1">
                <a:solidFill>
                  <a:srgbClr val="002060"/>
                </a:solidFill>
              </a:rPr>
              <a:t>картофь</a:t>
            </a:r>
            <a:r>
              <a:rPr lang="ru-RU" sz="2400" dirty="0">
                <a:solidFill>
                  <a:srgbClr val="002060"/>
                </a:solidFill>
              </a:rPr>
              <a:t>, </a:t>
            </a:r>
            <a:r>
              <a:rPr lang="ru-RU" sz="2400" dirty="0" err="1">
                <a:solidFill>
                  <a:srgbClr val="002060"/>
                </a:solidFill>
              </a:rPr>
              <a:t>чапэ</a:t>
            </a:r>
            <a:r>
              <a:rPr lang="ru-RU" sz="2400" dirty="0">
                <a:solidFill>
                  <a:srgbClr val="002060"/>
                </a:solidFill>
              </a:rPr>
              <a:t>, </a:t>
            </a:r>
            <a:r>
              <a:rPr lang="ru-RU" sz="2400" dirty="0" err="1">
                <a:solidFill>
                  <a:srgbClr val="002060"/>
                </a:solidFill>
              </a:rPr>
              <a:t>кастрафець</a:t>
            </a:r>
            <a:r>
              <a:rPr lang="ru-RU" sz="2400" dirty="0">
                <a:solidFill>
                  <a:srgbClr val="002060"/>
                </a:solidFill>
              </a:rPr>
              <a:t>.</a:t>
            </a:r>
          </a:p>
          <a:p>
            <a:pPr algn="ctr"/>
            <a:r>
              <a:rPr lang="ru-RU" sz="2400" b="1" i="1" dirty="0">
                <a:solidFill>
                  <a:srgbClr val="002060"/>
                </a:solidFill>
              </a:rPr>
              <a:t>Фразе</a:t>
            </a:r>
            <a:r>
              <a:rPr lang="ru-RU" sz="2400" i="1" dirty="0">
                <a:solidFill>
                  <a:srgbClr val="002060"/>
                </a:solidFill>
              </a:rPr>
              <a:t>:</a:t>
            </a:r>
            <a:r>
              <a:rPr lang="ru-RU" sz="2400" dirty="0">
                <a:solidFill>
                  <a:srgbClr val="002060"/>
                </a:solidFill>
              </a:rPr>
              <a:t> </a:t>
            </a:r>
            <a:r>
              <a:rPr lang="ru-RU" sz="2400" dirty="0" err="1">
                <a:solidFill>
                  <a:srgbClr val="002060"/>
                </a:solidFill>
              </a:rPr>
              <a:t>Бунэ</a:t>
            </a:r>
            <a:r>
              <a:rPr lang="ru-RU" sz="2400" dirty="0">
                <a:solidFill>
                  <a:srgbClr val="002060"/>
                </a:solidFill>
              </a:rPr>
              <a:t> </a:t>
            </a:r>
            <a:r>
              <a:rPr lang="ru-RU" sz="2400" dirty="0" err="1">
                <a:solidFill>
                  <a:srgbClr val="002060"/>
                </a:solidFill>
              </a:rPr>
              <a:t>зиуа</a:t>
            </a:r>
            <a:r>
              <a:rPr lang="ru-RU" sz="2400" dirty="0">
                <a:solidFill>
                  <a:srgbClr val="002060"/>
                </a:solidFill>
              </a:rPr>
              <a:t>. </a:t>
            </a:r>
            <a:r>
              <a:rPr lang="ru-RU" sz="2400" dirty="0" err="1">
                <a:solidFill>
                  <a:srgbClr val="002060"/>
                </a:solidFill>
              </a:rPr>
              <a:t>Даци-мь</a:t>
            </a:r>
            <a:r>
              <a:rPr lang="ru-RU" sz="2400" dirty="0">
                <a:solidFill>
                  <a:srgbClr val="002060"/>
                </a:solidFill>
              </a:rPr>
              <a:t> Вэ рог ун </a:t>
            </a:r>
            <a:r>
              <a:rPr lang="ru-RU" sz="2400" dirty="0" err="1">
                <a:solidFill>
                  <a:srgbClr val="002060"/>
                </a:solidFill>
              </a:rPr>
              <a:t>килограм</a:t>
            </a:r>
            <a:r>
              <a:rPr lang="ru-RU" sz="2400" dirty="0">
                <a:solidFill>
                  <a:srgbClr val="002060"/>
                </a:solidFill>
              </a:rPr>
              <a:t> де </a:t>
            </a:r>
            <a:r>
              <a:rPr lang="ru-RU" sz="2400" dirty="0" err="1">
                <a:solidFill>
                  <a:srgbClr val="002060"/>
                </a:solidFill>
              </a:rPr>
              <a:t>кастравець</a:t>
            </a:r>
            <a:r>
              <a:rPr lang="ru-RU" sz="2400" dirty="0">
                <a:solidFill>
                  <a:srgbClr val="002060"/>
                </a:solidFill>
              </a:rPr>
              <a:t>. </a:t>
            </a:r>
            <a:r>
              <a:rPr lang="ru-RU" sz="2400" dirty="0" err="1">
                <a:solidFill>
                  <a:srgbClr val="002060"/>
                </a:solidFill>
              </a:rPr>
              <a:t>Мулцэмеск</a:t>
            </a:r>
            <a:r>
              <a:rPr lang="ru-RU" sz="2400" dirty="0">
                <a:solidFill>
                  <a:srgbClr val="002060"/>
                </a:solidFill>
              </a:rPr>
              <a:t> </a:t>
            </a:r>
            <a:r>
              <a:rPr lang="ru-RU" sz="2400" dirty="0" err="1">
                <a:solidFill>
                  <a:srgbClr val="002060"/>
                </a:solidFill>
              </a:rPr>
              <a:t>фрумос</a:t>
            </a:r>
            <a:r>
              <a:rPr lang="ru-RU" sz="2400" dirty="0">
                <a:solidFill>
                  <a:srgbClr val="002060"/>
                </a:solidFill>
              </a:rPr>
              <a:t>. </a:t>
            </a:r>
            <a:r>
              <a:rPr lang="ru-RU" sz="2400" dirty="0" err="1">
                <a:solidFill>
                  <a:srgbClr val="002060"/>
                </a:solidFill>
              </a:rPr>
              <a:t>Пофтим</a:t>
            </a:r>
            <a:r>
              <a:rPr lang="ru-RU" sz="2400" dirty="0">
                <a:solidFill>
                  <a:srgbClr val="002060"/>
                </a:solidFill>
              </a:rPr>
              <a:t>. Ла </a:t>
            </a:r>
            <a:r>
              <a:rPr lang="ru-RU" sz="2400" dirty="0" err="1">
                <a:solidFill>
                  <a:srgbClr val="002060"/>
                </a:solidFill>
              </a:rPr>
              <a:t>реведере</a:t>
            </a:r>
            <a:r>
              <a:rPr lang="ru-RU" sz="2400" dirty="0">
                <a:solidFill>
                  <a:srgbClr val="002060"/>
                </a:solidFill>
              </a:rPr>
              <a:t>. Че ай </a:t>
            </a:r>
            <a:r>
              <a:rPr lang="ru-RU" sz="2400" dirty="0" err="1">
                <a:solidFill>
                  <a:srgbClr val="002060"/>
                </a:solidFill>
              </a:rPr>
              <a:t>кумпэрат</a:t>
            </a:r>
            <a:r>
              <a:rPr lang="ru-RU" sz="2400" dirty="0">
                <a:solidFill>
                  <a:srgbClr val="002060"/>
                </a:solidFill>
              </a:rPr>
              <a:t> ту? </a:t>
            </a:r>
            <a:r>
              <a:rPr lang="ru-RU" sz="2400" dirty="0" err="1">
                <a:solidFill>
                  <a:srgbClr val="002060"/>
                </a:solidFill>
              </a:rPr>
              <a:t>Еу</a:t>
            </a:r>
            <a:r>
              <a:rPr lang="ru-RU" sz="2400" dirty="0">
                <a:solidFill>
                  <a:srgbClr val="002060"/>
                </a:solidFill>
              </a:rPr>
              <a:t> </a:t>
            </a:r>
            <a:r>
              <a:rPr lang="ru-RU" sz="2400" dirty="0" err="1">
                <a:solidFill>
                  <a:srgbClr val="002060"/>
                </a:solidFill>
              </a:rPr>
              <a:t>ам</a:t>
            </a:r>
            <a:r>
              <a:rPr lang="ru-RU" sz="2400" dirty="0">
                <a:solidFill>
                  <a:srgbClr val="002060"/>
                </a:solidFill>
              </a:rPr>
              <a:t> </a:t>
            </a:r>
            <a:r>
              <a:rPr lang="ru-RU" sz="2400" dirty="0" err="1">
                <a:solidFill>
                  <a:srgbClr val="002060"/>
                </a:solidFill>
              </a:rPr>
              <a:t>кумпэрат</a:t>
            </a:r>
            <a:r>
              <a:rPr lang="ru-RU" sz="2400" dirty="0">
                <a:solidFill>
                  <a:srgbClr val="002060"/>
                </a:solidFill>
              </a:rPr>
              <a:t> ун </a:t>
            </a:r>
            <a:r>
              <a:rPr lang="ru-RU" sz="2400" dirty="0" err="1">
                <a:solidFill>
                  <a:srgbClr val="002060"/>
                </a:solidFill>
              </a:rPr>
              <a:t>килограм</a:t>
            </a:r>
            <a:r>
              <a:rPr lang="ru-RU" sz="2400" dirty="0">
                <a:solidFill>
                  <a:srgbClr val="002060"/>
                </a:solidFill>
              </a:rPr>
              <a:t> де морковь.</a:t>
            </a:r>
          </a:p>
          <a:p>
            <a:pPr algn="ctr"/>
            <a:endParaRPr lang="ru-RU" sz="2400" dirty="0">
              <a:solidFill>
                <a:srgbClr val="002060"/>
              </a:solidFill>
            </a:endParaRPr>
          </a:p>
          <a:p>
            <a:pPr algn="ctr"/>
            <a:r>
              <a:rPr lang="ru-RU" sz="2800" b="1" i="1" dirty="0" err="1">
                <a:solidFill>
                  <a:srgbClr val="C00000"/>
                </a:solidFill>
              </a:rPr>
              <a:t>Жокул</a:t>
            </a:r>
            <a:r>
              <a:rPr lang="ru-RU" sz="2800" b="1" i="1" dirty="0">
                <a:solidFill>
                  <a:srgbClr val="C00000"/>
                </a:solidFill>
              </a:rPr>
              <a:t> ку </a:t>
            </a:r>
            <a:r>
              <a:rPr lang="ru-RU" sz="2800" b="1" i="1" dirty="0" err="1">
                <a:solidFill>
                  <a:srgbClr val="C00000"/>
                </a:solidFill>
              </a:rPr>
              <a:t>сужет</a:t>
            </a:r>
            <a:r>
              <a:rPr lang="ru-RU" sz="2800" b="1" i="1" dirty="0">
                <a:solidFill>
                  <a:srgbClr val="C00000"/>
                </a:solidFill>
              </a:rPr>
              <a:t> де рол</a:t>
            </a:r>
          </a:p>
          <a:p>
            <a:pPr algn="ctr"/>
            <a:r>
              <a:rPr lang="ru-RU" sz="2800" b="1" i="1" dirty="0">
                <a:solidFill>
                  <a:srgbClr val="C00000"/>
                </a:solidFill>
              </a:rPr>
              <a:t> «Ла </a:t>
            </a:r>
            <a:r>
              <a:rPr lang="ru-RU" sz="2800" b="1" i="1" dirty="0" err="1">
                <a:solidFill>
                  <a:srgbClr val="C00000"/>
                </a:solidFill>
              </a:rPr>
              <a:t>магазинул</a:t>
            </a:r>
            <a:r>
              <a:rPr lang="ru-RU" sz="2800" b="1" i="1" dirty="0">
                <a:solidFill>
                  <a:srgbClr val="C00000"/>
                </a:solidFill>
              </a:rPr>
              <a:t> де фрукте ши </a:t>
            </a:r>
            <a:r>
              <a:rPr lang="ru-RU" sz="2800" b="1" i="1" dirty="0" err="1">
                <a:solidFill>
                  <a:srgbClr val="C00000"/>
                </a:solidFill>
              </a:rPr>
              <a:t>легуме</a:t>
            </a:r>
            <a:r>
              <a:rPr lang="ru-RU" sz="2800" b="1" i="1" dirty="0">
                <a:solidFill>
                  <a:srgbClr val="C00000"/>
                </a:solidFill>
              </a:rPr>
              <a:t>»</a:t>
            </a:r>
          </a:p>
          <a:p>
            <a:pPr algn="ctr"/>
            <a:r>
              <a:rPr lang="ru-RU" sz="2400" dirty="0" err="1">
                <a:solidFill>
                  <a:srgbClr val="002060"/>
                </a:solidFill>
              </a:rPr>
              <a:t>Копиий</a:t>
            </a:r>
            <a:r>
              <a:rPr lang="ru-RU" sz="2400" dirty="0">
                <a:solidFill>
                  <a:srgbClr val="002060"/>
                </a:solidFill>
              </a:rPr>
              <a:t> </a:t>
            </a:r>
            <a:r>
              <a:rPr lang="ru-RU" sz="2400" dirty="0" err="1">
                <a:solidFill>
                  <a:srgbClr val="002060"/>
                </a:solidFill>
              </a:rPr>
              <a:t>пе</a:t>
            </a:r>
            <a:r>
              <a:rPr lang="ru-RU" sz="2400" dirty="0">
                <a:solidFill>
                  <a:srgbClr val="002060"/>
                </a:solidFill>
              </a:rPr>
              <a:t> рынд ку </a:t>
            </a:r>
            <a:r>
              <a:rPr lang="ru-RU" sz="2400" dirty="0" err="1">
                <a:solidFill>
                  <a:srgbClr val="002060"/>
                </a:solidFill>
              </a:rPr>
              <a:t>кошулеце</a:t>
            </a:r>
            <a:r>
              <a:rPr lang="ru-RU" sz="2400" dirty="0">
                <a:solidFill>
                  <a:srgbClr val="002060"/>
                </a:solidFill>
              </a:rPr>
              <a:t> вин ла магазин </a:t>
            </a:r>
            <a:r>
              <a:rPr lang="ru-RU" sz="2400" dirty="0" err="1">
                <a:solidFill>
                  <a:srgbClr val="002060"/>
                </a:solidFill>
              </a:rPr>
              <a:t>дупэ</a:t>
            </a:r>
            <a:r>
              <a:rPr lang="ru-RU" sz="2400" dirty="0">
                <a:solidFill>
                  <a:srgbClr val="002060"/>
                </a:solidFill>
              </a:rPr>
              <a:t>  </a:t>
            </a:r>
            <a:r>
              <a:rPr lang="ru-RU" sz="2400" dirty="0" err="1">
                <a:solidFill>
                  <a:srgbClr val="002060"/>
                </a:solidFill>
              </a:rPr>
              <a:t>легуме</a:t>
            </a:r>
            <a:r>
              <a:rPr lang="ru-RU" sz="2400" dirty="0">
                <a:solidFill>
                  <a:srgbClr val="002060"/>
                </a:solidFill>
              </a:rPr>
              <a:t> ши фрукте. Ла </a:t>
            </a:r>
            <a:r>
              <a:rPr lang="ru-RU" sz="2400" dirty="0" err="1">
                <a:solidFill>
                  <a:srgbClr val="002060"/>
                </a:solidFill>
              </a:rPr>
              <a:t>ынчепут</a:t>
            </a:r>
            <a:r>
              <a:rPr lang="ru-RU" sz="2400" dirty="0">
                <a:solidFill>
                  <a:srgbClr val="002060"/>
                </a:solidFill>
              </a:rPr>
              <a:t> </a:t>
            </a:r>
            <a:r>
              <a:rPr lang="ru-RU" sz="2400" dirty="0" err="1">
                <a:solidFill>
                  <a:srgbClr val="002060"/>
                </a:solidFill>
              </a:rPr>
              <a:t>ролул</a:t>
            </a:r>
            <a:r>
              <a:rPr lang="ru-RU" sz="2400" dirty="0">
                <a:solidFill>
                  <a:srgbClr val="002060"/>
                </a:solidFill>
              </a:rPr>
              <a:t> </a:t>
            </a:r>
            <a:r>
              <a:rPr lang="ru-RU" sz="2400" dirty="0" err="1">
                <a:solidFill>
                  <a:srgbClr val="002060"/>
                </a:solidFill>
              </a:rPr>
              <a:t>вынзэторулуй</a:t>
            </a:r>
            <a:r>
              <a:rPr lang="ru-RU" sz="2400" dirty="0">
                <a:solidFill>
                  <a:srgbClr val="002060"/>
                </a:solidFill>
              </a:rPr>
              <a:t> </a:t>
            </a:r>
            <a:r>
              <a:rPr lang="ru-RU" sz="2400" dirty="0" err="1">
                <a:solidFill>
                  <a:srgbClr val="002060"/>
                </a:solidFill>
              </a:rPr>
              <a:t>ыл</a:t>
            </a:r>
            <a:r>
              <a:rPr lang="ru-RU" sz="2400" dirty="0">
                <a:solidFill>
                  <a:srgbClr val="002060"/>
                </a:solidFill>
              </a:rPr>
              <a:t> </a:t>
            </a:r>
            <a:r>
              <a:rPr lang="ru-RU" sz="2400" dirty="0" err="1">
                <a:solidFill>
                  <a:srgbClr val="002060"/>
                </a:solidFill>
              </a:rPr>
              <a:t>жоакэ</a:t>
            </a:r>
            <a:r>
              <a:rPr lang="ru-RU" sz="2400" dirty="0">
                <a:solidFill>
                  <a:srgbClr val="002060"/>
                </a:solidFill>
              </a:rPr>
              <a:t> </a:t>
            </a:r>
            <a:r>
              <a:rPr lang="ru-RU" sz="2400" dirty="0" err="1">
                <a:solidFill>
                  <a:srgbClr val="002060"/>
                </a:solidFill>
              </a:rPr>
              <a:t>педагогул</a:t>
            </a:r>
            <a:r>
              <a:rPr lang="ru-RU" sz="2400" dirty="0">
                <a:solidFill>
                  <a:srgbClr val="002060"/>
                </a:solidFill>
              </a:rPr>
              <a:t>, </a:t>
            </a:r>
            <a:r>
              <a:rPr lang="ru-RU" sz="2400" dirty="0" err="1">
                <a:solidFill>
                  <a:srgbClr val="002060"/>
                </a:solidFill>
              </a:rPr>
              <a:t>кумпэрэторий</a:t>
            </a:r>
            <a:r>
              <a:rPr lang="ru-RU" sz="2400" dirty="0">
                <a:solidFill>
                  <a:srgbClr val="002060"/>
                </a:solidFill>
              </a:rPr>
              <a:t> </a:t>
            </a:r>
            <a:r>
              <a:rPr lang="ru-RU" sz="2400" dirty="0" err="1">
                <a:solidFill>
                  <a:srgbClr val="002060"/>
                </a:solidFill>
              </a:rPr>
              <a:t>сынт</a:t>
            </a:r>
            <a:r>
              <a:rPr lang="ru-RU" sz="2400" dirty="0">
                <a:solidFill>
                  <a:srgbClr val="002060"/>
                </a:solidFill>
              </a:rPr>
              <a:t> </a:t>
            </a:r>
            <a:r>
              <a:rPr lang="ru-RU" sz="2400" dirty="0" err="1">
                <a:solidFill>
                  <a:srgbClr val="002060"/>
                </a:solidFill>
              </a:rPr>
              <a:t>копиий</a:t>
            </a:r>
            <a:r>
              <a:rPr lang="ru-RU" sz="2400" dirty="0">
                <a:solidFill>
                  <a:srgbClr val="002060"/>
                </a:solidFill>
              </a:rPr>
              <a:t>.  </a:t>
            </a:r>
            <a:endParaRPr lang="ru-RU" sz="2400" dirty="0"/>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706" y="188259"/>
            <a:ext cx="5459506" cy="6279776"/>
          </a:xfrm>
          <a:prstGeom prst="rect">
            <a:avLst/>
          </a:prstGeom>
          <a:effectLst>
            <a:softEdge rad="317500"/>
          </a:effectLst>
        </p:spPr>
      </p:pic>
    </p:spTree>
    <p:extLst>
      <p:ext uri="{BB962C8B-B14F-4D97-AF65-F5344CB8AC3E}">
        <p14:creationId xmlns:p14="http://schemas.microsoft.com/office/powerpoint/2010/main" val="1527060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230319" y="205780"/>
            <a:ext cx="5961681" cy="7048083"/>
          </a:xfrm>
          <a:prstGeom prst="rect">
            <a:avLst/>
          </a:prstGeom>
        </p:spPr>
        <p:txBody>
          <a:bodyPr wrap="square">
            <a:spAutoFit/>
          </a:bodyPr>
          <a:lstStyle/>
          <a:p>
            <a:pPr algn="ctr"/>
            <a:r>
              <a:rPr lang="ru-RU" sz="2800" b="1" dirty="0">
                <a:ln w="0"/>
                <a:solidFill>
                  <a:srgbClr val="C00000"/>
                </a:solidFill>
                <a:effectLst>
                  <a:innerShdw blurRad="114300">
                    <a:prstClr val="black"/>
                  </a:innerShdw>
                </a:effectLst>
              </a:rPr>
              <a:t>Тема: Фамилия. </a:t>
            </a:r>
            <a:r>
              <a:rPr lang="ru-RU" sz="2800" b="1" dirty="0" err="1">
                <a:ln w="0"/>
                <a:solidFill>
                  <a:srgbClr val="C00000"/>
                </a:solidFill>
                <a:effectLst>
                  <a:innerShdw blurRad="114300">
                    <a:prstClr val="black"/>
                  </a:innerShdw>
                </a:effectLst>
              </a:rPr>
              <a:t>Анималеле</a:t>
            </a:r>
            <a:r>
              <a:rPr lang="ru-RU" sz="2800" b="1" dirty="0">
                <a:ln w="0"/>
                <a:solidFill>
                  <a:srgbClr val="C00000"/>
                </a:solidFill>
                <a:effectLst>
                  <a:innerShdw blurRad="114300">
                    <a:prstClr val="black"/>
                  </a:innerShdw>
                </a:effectLst>
              </a:rPr>
              <a:t> </a:t>
            </a:r>
            <a:r>
              <a:rPr lang="ru-RU" sz="2800" b="1" dirty="0" err="1">
                <a:ln w="0"/>
                <a:solidFill>
                  <a:srgbClr val="C00000"/>
                </a:solidFill>
                <a:effectLst>
                  <a:innerShdw blurRad="114300">
                    <a:prstClr val="black"/>
                  </a:innerShdw>
                </a:effectLst>
              </a:rPr>
              <a:t>доместиче</a:t>
            </a:r>
            <a:r>
              <a:rPr lang="ru-RU" sz="2800" b="1" dirty="0">
                <a:ln w="0"/>
                <a:solidFill>
                  <a:srgbClr val="C00000"/>
                </a:solidFill>
                <a:effectLst>
                  <a:innerShdw blurRad="114300">
                    <a:prstClr val="black"/>
                  </a:innerShdw>
                </a:effectLst>
              </a:rPr>
              <a:t>.</a:t>
            </a:r>
          </a:p>
          <a:p>
            <a:pPr algn="ctr"/>
            <a:r>
              <a:rPr lang="ru-RU" sz="2800" b="1" i="1" dirty="0" err="1">
                <a:ln w="0"/>
                <a:solidFill>
                  <a:srgbClr val="002060"/>
                </a:solidFill>
                <a:effectLst>
                  <a:innerShdw blurRad="114300">
                    <a:prstClr val="black"/>
                  </a:innerShdw>
                </a:effectLst>
              </a:rPr>
              <a:t>Вокабулар</a:t>
            </a:r>
            <a:r>
              <a:rPr lang="ru-RU" sz="2800" b="1" i="1"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Фамилие</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повесте</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ридике</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мошняг</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бабэ</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буник</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буникэ</a:t>
            </a:r>
            <a:r>
              <a:rPr lang="ru-RU" sz="2400" dirty="0">
                <a:ln w="0"/>
                <a:solidFill>
                  <a:srgbClr val="002060"/>
                </a:solidFill>
                <a:effectLst>
                  <a:innerShdw blurRad="114300">
                    <a:prstClr val="black"/>
                  </a:innerShdw>
                </a:effectLst>
              </a:rPr>
              <a:t>, а </a:t>
            </a:r>
            <a:r>
              <a:rPr lang="ru-RU" sz="2400" dirty="0" err="1">
                <a:ln w="0"/>
                <a:solidFill>
                  <a:srgbClr val="002060"/>
                </a:solidFill>
                <a:effectLst>
                  <a:innerShdw blurRad="114300">
                    <a:prstClr val="black"/>
                  </a:innerShdw>
                </a:effectLst>
              </a:rPr>
              <a:t>траже</a:t>
            </a:r>
            <a:r>
              <a:rPr lang="ru-RU" sz="2400" dirty="0">
                <a:ln w="0"/>
                <a:solidFill>
                  <a:srgbClr val="002060"/>
                </a:solidFill>
                <a:effectLst>
                  <a:innerShdw blurRad="114300">
                    <a:prstClr val="black"/>
                  </a:innerShdw>
                </a:effectLst>
              </a:rPr>
              <a:t>, а </a:t>
            </a:r>
            <a:r>
              <a:rPr lang="ru-RU" sz="2400" dirty="0" err="1">
                <a:ln w="0"/>
                <a:solidFill>
                  <a:srgbClr val="002060"/>
                </a:solidFill>
                <a:effectLst>
                  <a:innerShdw blurRad="114300">
                    <a:prstClr val="black"/>
                  </a:innerShdw>
                </a:effectLst>
              </a:rPr>
              <a:t>сэди</a:t>
            </a:r>
            <a:r>
              <a:rPr lang="ru-RU" sz="2400" dirty="0">
                <a:ln w="0"/>
                <a:solidFill>
                  <a:srgbClr val="002060"/>
                </a:solidFill>
                <a:effectLst>
                  <a:innerShdw blurRad="114300">
                    <a:prstClr val="black"/>
                  </a:innerShdw>
                </a:effectLst>
              </a:rPr>
              <a:t> , а </a:t>
            </a:r>
            <a:r>
              <a:rPr lang="ru-RU" sz="2400" dirty="0" err="1">
                <a:ln w="0"/>
                <a:solidFill>
                  <a:srgbClr val="002060"/>
                </a:solidFill>
                <a:effectLst>
                  <a:innerShdw blurRad="114300">
                    <a:prstClr val="black"/>
                  </a:innerShdw>
                </a:effectLst>
              </a:rPr>
              <a:t>креште</a:t>
            </a:r>
            <a:r>
              <a:rPr lang="ru-RU" sz="2400" dirty="0">
                <a:ln w="0"/>
                <a:solidFill>
                  <a:srgbClr val="002060"/>
                </a:solidFill>
                <a:effectLst>
                  <a:innerShdw blurRad="114300">
                    <a:prstClr val="black"/>
                  </a:innerShdw>
                </a:effectLst>
              </a:rPr>
              <a:t>, а </a:t>
            </a:r>
            <a:r>
              <a:rPr lang="ru-RU" sz="2400" dirty="0" err="1">
                <a:ln w="0"/>
                <a:solidFill>
                  <a:srgbClr val="002060"/>
                </a:solidFill>
                <a:effectLst>
                  <a:innerShdw blurRad="114300">
                    <a:prstClr val="black"/>
                  </a:innerShdw>
                </a:effectLst>
              </a:rPr>
              <a:t>скоате</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непоцикэ</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кынишор</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писикэ</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шоричел</a:t>
            </a:r>
            <a:r>
              <a:rPr lang="ru-RU" sz="2400" dirty="0">
                <a:ln w="0"/>
                <a:solidFill>
                  <a:srgbClr val="002060"/>
                </a:solidFill>
                <a:effectLst>
                  <a:innerShdw blurRad="114300">
                    <a:prstClr val="black"/>
                  </a:innerShdw>
                </a:effectLst>
              </a:rPr>
              <a:t>.</a:t>
            </a:r>
          </a:p>
          <a:p>
            <a:pPr algn="ctr"/>
            <a:r>
              <a:rPr lang="ru-RU" sz="2800" b="1" i="1" dirty="0">
                <a:ln w="0"/>
                <a:solidFill>
                  <a:srgbClr val="002060"/>
                </a:solidFill>
                <a:effectLst>
                  <a:innerShdw blurRad="114300">
                    <a:prstClr val="black"/>
                  </a:innerShdw>
                </a:effectLst>
              </a:rPr>
              <a:t>Фразе: </a:t>
            </a:r>
            <a:r>
              <a:rPr lang="ru-RU" sz="2400" dirty="0">
                <a:ln w="0"/>
                <a:solidFill>
                  <a:srgbClr val="002060"/>
                </a:solidFill>
                <a:effectLst>
                  <a:innerShdw blurRad="114300">
                    <a:prstClr val="black"/>
                  </a:innerShdw>
                </a:effectLst>
              </a:rPr>
              <a:t>Чине а </a:t>
            </a:r>
            <a:r>
              <a:rPr lang="ru-RU" sz="2400" dirty="0" err="1">
                <a:ln w="0"/>
                <a:solidFill>
                  <a:srgbClr val="002060"/>
                </a:solidFill>
                <a:effectLst>
                  <a:innerShdw blurRad="114300">
                    <a:prstClr val="black"/>
                  </a:innerShdw>
                </a:effectLst>
              </a:rPr>
              <a:t>сэдит</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ридикя</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Мошнягул</a:t>
            </a:r>
            <a:r>
              <a:rPr lang="ru-RU" sz="2400" dirty="0">
                <a:ln w="0"/>
                <a:solidFill>
                  <a:srgbClr val="002060"/>
                </a:solidFill>
                <a:effectLst>
                  <a:innerShdw blurRad="114300">
                    <a:prstClr val="black"/>
                  </a:innerShdw>
                </a:effectLst>
              </a:rPr>
              <a:t> а </a:t>
            </a:r>
            <a:r>
              <a:rPr lang="ru-RU" sz="2400" dirty="0" err="1">
                <a:ln w="0"/>
                <a:solidFill>
                  <a:srgbClr val="002060"/>
                </a:solidFill>
                <a:effectLst>
                  <a:innerShdw blurRad="114300">
                    <a:prstClr val="black"/>
                  </a:innerShdw>
                </a:effectLst>
              </a:rPr>
              <a:t>сэдит</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ридикя</a:t>
            </a:r>
            <a:r>
              <a:rPr lang="ru-RU" sz="2400" dirty="0">
                <a:ln w="0"/>
                <a:solidFill>
                  <a:srgbClr val="002060"/>
                </a:solidFill>
                <a:effectLst>
                  <a:innerShdw blurRad="114300">
                    <a:prstClr val="black"/>
                  </a:innerShdw>
                </a:effectLst>
              </a:rPr>
              <a:t>! Кум а </a:t>
            </a:r>
            <a:r>
              <a:rPr lang="ru-RU" sz="2400" dirty="0" err="1">
                <a:ln w="0"/>
                <a:solidFill>
                  <a:srgbClr val="002060"/>
                </a:solidFill>
                <a:effectLst>
                  <a:innerShdw blurRad="114300">
                    <a:prstClr val="black"/>
                  </a:innerShdw>
                </a:effectLst>
              </a:rPr>
              <a:t>крескут</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ридикя</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Ридикя</a:t>
            </a:r>
            <a:r>
              <a:rPr lang="ru-RU" sz="2400" dirty="0">
                <a:ln w="0"/>
                <a:solidFill>
                  <a:srgbClr val="002060"/>
                </a:solidFill>
                <a:effectLst>
                  <a:innerShdw blurRad="114300">
                    <a:prstClr val="black"/>
                  </a:innerShdw>
                </a:effectLst>
              </a:rPr>
              <a:t> а </a:t>
            </a:r>
            <a:r>
              <a:rPr lang="ru-RU" sz="2400" dirty="0" err="1">
                <a:ln w="0"/>
                <a:solidFill>
                  <a:srgbClr val="002060"/>
                </a:solidFill>
                <a:effectLst>
                  <a:innerShdw blurRad="114300">
                    <a:prstClr val="black"/>
                  </a:innerShdw>
                </a:effectLst>
              </a:rPr>
              <a:t>крескут</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маре-маре</a:t>
            </a:r>
            <a:r>
              <a:rPr lang="ru-RU" sz="2400" dirty="0">
                <a:ln w="0"/>
                <a:solidFill>
                  <a:srgbClr val="002060"/>
                </a:solidFill>
                <a:effectLst>
                  <a:innerShdw blurRad="114300">
                    <a:prstClr val="black"/>
                  </a:innerShdw>
                </a:effectLst>
              </a:rPr>
              <a:t>! Чине а </a:t>
            </a:r>
            <a:r>
              <a:rPr lang="ru-RU" sz="2400" dirty="0" err="1">
                <a:ln w="0"/>
                <a:solidFill>
                  <a:srgbClr val="002060"/>
                </a:solidFill>
                <a:effectLst>
                  <a:innerShdw blurRad="114300">
                    <a:prstClr val="black"/>
                  </a:innerShdw>
                </a:effectLst>
              </a:rPr>
              <a:t>венит</a:t>
            </a:r>
            <a:r>
              <a:rPr lang="ru-RU" sz="2400" dirty="0">
                <a:ln w="0"/>
                <a:solidFill>
                  <a:srgbClr val="002060"/>
                </a:solidFill>
                <a:effectLst>
                  <a:innerShdw blurRad="114300">
                    <a:prstClr val="black"/>
                  </a:innerShdw>
                </a:effectLst>
              </a:rPr>
              <a:t> сэ-л </a:t>
            </a:r>
            <a:r>
              <a:rPr lang="ru-RU" sz="2400" dirty="0" err="1">
                <a:ln w="0"/>
                <a:solidFill>
                  <a:srgbClr val="002060"/>
                </a:solidFill>
                <a:effectLst>
                  <a:innerShdw blurRad="114300">
                    <a:prstClr val="black"/>
                  </a:innerShdw>
                </a:effectLst>
              </a:rPr>
              <a:t>ажуте</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пе</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мошняг</a:t>
            </a:r>
            <a:r>
              <a:rPr lang="ru-RU" sz="2400" dirty="0">
                <a:ln w="0"/>
                <a:solidFill>
                  <a:srgbClr val="002060"/>
                </a:solidFill>
                <a:effectLst>
                  <a:innerShdw blurRad="114300">
                    <a:prstClr val="black"/>
                  </a:innerShdw>
                </a:effectLst>
              </a:rPr>
              <a:t> сэ </a:t>
            </a:r>
            <a:r>
              <a:rPr lang="ru-RU" sz="2400" dirty="0" err="1">
                <a:ln w="0"/>
                <a:solidFill>
                  <a:srgbClr val="002060"/>
                </a:solidFill>
                <a:effectLst>
                  <a:innerShdw blurRad="114300">
                    <a:prstClr val="black"/>
                  </a:innerShdw>
                </a:effectLst>
              </a:rPr>
              <a:t>скоатэ</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ридикя</a:t>
            </a:r>
            <a:r>
              <a:rPr lang="ru-RU" sz="2400" dirty="0">
                <a:ln w="0"/>
                <a:solidFill>
                  <a:srgbClr val="002060"/>
                </a:solidFill>
                <a:effectLst>
                  <a:innerShdw blurRad="114300">
                    <a:prstClr val="black"/>
                  </a:innerShdw>
                </a:effectLst>
              </a:rPr>
              <a:t>? Чине с-а </a:t>
            </a:r>
            <a:r>
              <a:rPr lang="ru-RU" sz="2400" dirty="0" err="1">
                <a:ln w="0"/>
                <a:solidFill>
                  <a:srgbClr val="002060"/>
                </a:solidFill>
                <a:effectLst>
                  <a:innerShdw blurRad="114300">
                    <a:prstClr val="black"/>
                  </a:innerShdw>
                </a:effectLst>
              </a:rPr>
              <a:t>апукат</a:t>
            </a:r>
            <a:r>
              <a:rPr lang="ru-RU" sz="2400" dirty="0">
                <a:ln w="0"/>
                <a:solidFill>
                  <a:srgbClr val="002060"/>
                </a:solidFill>
                <a:effectLst>
                  <a:innerShdw blurRad="114300">
                    <a:prstClr val="black"/>
                  </a:innerShdw>
                </a:effectLst>
              </a:rPr>
              <a:t> де </a:t>
            </a:r>
            <a:r>
              <a:rPr lang="ru-RU" sz="2400" dirty="0" err="1">
                <a:ln w="0"/>
                <a:solidFill>
                  <a:srgbClr val="002060"/>
                </a:solidFill>
                <a:effectLst>
                  <a:innerShdw blurRad="114300">
                    <a:prstClr val="black"/>
                  </a:innerShdw>
                </a:effectLst>
              </a:rPr>
              <a:t>мошняг</a:t>
            </a:r>
            <a:r>
              <a:rPr lang="ru-RU" sz="2400" dirty="0">
                <a:ln w="0"/>
                <a:solidFill>
                  <a:srgbClr val="002060"/>
                </a:solidFill>
                <a:effectLst>
                  <a:innerShdw blurRad="114300">
                    <a:prstClr val="black"/>
                  </a:innerShdw>
                </a:effectLst>
              </a:rPr>
              <a:t>? Дар де </a:t>
            </a:r>
            <a:r>
              <a:rPr lang="ru-RU" sz="2400" dirty="0" err="1">
                <a:ln w="0"/>
                <a:solidFill>
                  <a:srgbClr val="002060"/>
                </a:solidFill>
                <a:effectLst>
                  <a:innerShdw blurRad="114300">
                    <a:prstClr val="black"/>
                  </a:innerShdw>
                </a:effectLst>
              </a:rPr>
              <a:t>бабэ</a:t>
            </a:r>
            <a:r>
              <a:rPr lang="ru-RU" sz="2400" dirty="0">
                <a:ln w="0"/>
                <a:solidFill>
                  <a:srgbClr val="002060"/>
                </a:solidFill>
                <a:effectLst>
                  <a:innerShdw blurRad="114300">
                    <a:prstClr val="black"/>
                  </a:innerShdw>
                </a:effectLst>
              </a:rPr>
              <a:t> (де </a:t>
            </a:r>
            <a:r>
              <a:rPr lang="ru-RU" sz="2400" dirty="0" err="1">
                <a:ln w="0"/>
                <a:solidFill>
                  <a:srgbClr val="002060"/>
                </a:solidFill>
                <a:effectLst>
                  <a:innerShdw blurRad="114300">
                    <a:prstClr val="black"/>
                  </a:innerShdw>
                </a:effectLst>
              </a:rPr>
              <a:t>непоцикэ</a:t>
            </a:r>
            <a:r>
              <a:rPr lang="ru-RU" sz="2400" dirty="0">
                <a:ln w="0"/>
                <a:solidFill>
                  <a:srgbClr val="002060"/>
                </a:solidFill>
                <a:effectLst>
                  <a:innerShdw blurRad="114300">
                    <a:prstClr val="black"/>
                  </a:innerShdw>
                </a:effectLst>
              </a:rPr>
              <a:t> де </a:t>
            </a:r>
            <a:r>
              <a:rPr lang="ru-RU" sz="2400" dirty="0" err="1">
                <a:ln w="0"/>
                <a:solidFill>
                  <a:srgbClr val="002060"/>
                </a:solidFill>
                <a:effectLst>
                  <a:innerShdw blurRad="114300">
                    <a:prstClr val="black"/>
                  </a:innerShdw>
                </a:effectLst>
              </a:rPr>
              <a:t>кынишор</a:t>
            </a:r>
            <a:r>
              <a:rPr lang="ru-RU" sz="2400" dirty="0">
                <a:ln w="0"/>
                <a:solidFill>
                  <a:srgbClr val="002060"/>
                </a:solidFill>
                <a:effectLst>
                  <a:innerShdw blurRad="114300">
                    <a:prstClr val="black"/>
                  </a:innerShdw>
                </a:effectLst>
              </a:rPr>
              <a:t>…</a:t>
            </a:r>
          </a:p>
          <a:p>
            <a:pPr algn="ctr"/>
            <a:endParaRPr lang="ru-RU" sz="2400" b="1" dirty="0">
              <a:ln w="0"/>
              <a:solidFill>
                <a:srgbClr val="C00000"/>
              </a:solidFill>
              <a:effectLst>
                <a:innerShdw blurRad="114300">
                  <a:prstClr val="black"/>
                </a:innerShdw>
              </a:effectLst>
            </a:endParaRPr>
          </a:p>
          <a:p>
            <a:pPr algn="ctr"/>
            <a:r>
              <a:rPr lang="ru-RU" sz="2800" b="1" dirty="0" err="1">
                <a:ln w="0"/>
                <a:solidFill>
                  <a:srgbClr val="C00000"/>
                </a:solidFill>
                <a:effectLst>
                  <a:innerShdw blurRad="114300">
                    <a:prstClr val="black"/>
                  </a:innerShdw>
                </a:effectLst>
              </a:rPr>
              <a:t>Жокул</a:t>
            </a:r>
            <a:r>
              <a:rPr lang="ru-RU" sz="2800" b="1" dirty="0">
                <a:ln w="0"/>
                <a:solidFill>
                  <a:srgbClr val="C00000"/>
                </a:solidFill>
                <a:effectLst>
                  <a:innerShdw blurRad="114300">
                    <a:prstClr val="black"/>
                  </a:innerShdw>
                </a:effectLst>
              </a:rPr>
              <a:t> театрал - «</a:t>
            </a:r>
            <a:r>
              <a:rPr lang="ru-RU" sz="2800" b="1" dirty="0" err="1">
                <a:ln w="0"/>
                <a:solidFill>
                  <a:srgbClr val="C00000"/>
                </a:solidFill>
                <a:effectLst>
                  <a:innerShdw blurRad="114300">
                    <a:prstClr val="black"/>
                  </a:innerShdw>
                </a:effectLst>
              </a:rPr>
              <a:t>Ридикя</a:t>
            </a:r>
            <a:r>
              <a:rPr lang="ru-RU" sz="2800" b="1" dirty="0">
                <a:ln w="0"/>
                <a:solidFill>
                  <a:srgbClr val="C00000"/>
                </a:solidFill>
                <a:effectLst>
                  <a:innerShdw blurRad="114300">
                    <a:prstClr val="black"/>
                  </a:innerShdw>
                </a:effectLst>
              </a:rPr>
              <a:t>»</a:t>
            </a:r>
          </a:p>
          <a:p>
            <a:pPr algn="ctr"/>
            <a:r>
              <a:rPr lang="ru-RU" sz="2400" dirty="0">
                <a:ln w="0"/>
                <a:solidFill>
                  <a:srgbClr val="002060"/>
                </a:solidFill>
                <a:effectLst>
                  <a:innerShdw blurRad="114300">
                    <a:prstClr val="black"/>
                  </a:innerShdw>
                </a:effectLst>
              </a:rPr>
              <a:t>Де ла </a:t>
            </a:r>
            <a:r>
              <a:rPr lang="ru-RU" sz="2400" dirty="0" err="1">
                <a:ln w="0"/>
                <a:solidFill>
                  <a:srgbClr val="002060"/>
                </a:solidFill>
                <a:effectLst>
                  <a:innerShdw blurRad="114300">
                    <a:prstClr val="black"/>
                  </a:innerShdw>
                </a:effectLst>
              </a:rPr>
              <a:t>ынчепут</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копиий</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жоакэ</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ролуриле</a:t>
            </a:r>
            <a:r>
              <a:rPr lang="ru-RU" sz="2400" dirty="0">
                <a:ln w="0"/>
                <a:solidFill>
                  <a:srgbClr val="002060"/>
                </a:solidFill>
                <a:effectLst>
                  <a:innerShdw blurRad="114300">
                    <a:prstClr val="black"/>
                  </a:innerShdw>
                </a:effectLst>
              </a:rPr>
              <a:t> ын лимба </a:t>
            </a:r>
            <a:r>
              <a:rPr lang="ru-RU" sz="2400" dirty="0" err="1">
                <a:ln w="0"/>
                <a:solidFill>
                  <a:srgbClr val="002060"/>
                </a:solidFill>
                <a:effectLst>
                  <a:innerShdw blurRad="114300">
                    <a:prstClr val="black"/>
                  </a:innerShdw>
                </a:effectLst>
              </a:rPr>
              <a:t>русэ</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апой</a:t>
            </a:r>
            <a:r>
              <a:rPr lang="ru-RU" sz="2400" dirty="0">
                <a:ln w="0"/>
                <a:solidFill>
                  <a:srgbClr val="002060"/>
                </a:solidFill>
                <a:effectLst>
                  <a:innerShdw blurRad="114300">
                    <a:prstClr val="black"/>
                  </a:innerShdw>
                </a:effectLst>
              </a:rPr>
              <a:t> ын лимба </a:t>
            </a:r>
            <a:r>
              <a:rPr lang="ru-RU" sz="2400" dirty="0" err="1">
                <a:ln w="0"/>
                <a:solidFill>
                  <a:srgbClr val="002060"/>
                </a:solidFill>
                <a:effectLst>
                  <a:innerShdw blurRad="114300">
                    <a:prstClr val="black"/>
                  </a:innerShdw>
                </a:effectLst>
              </a:rPr>
              <a:t>молдовеняскэ</a:t>
            </a:r>
            <a:r>
              <a:rPr lang="ru-RU" sz="2400" dirty="0">
                <a:ln w="0"/>
                <a:solidFill>
                  <a:srgbClr val="002060"/>
                </a:solidFill>
                <a:effectLst>
                  <a:innerShdw blurRad="114300">
                    <a:prstClr val="black"/>
                  </a:innerShdw>
                </a:effectLst>
              </a:rPr>
              <a:t> ку </a:t>
            </a:r>
            <a:r>
              <a:rPr lang="ru-RU" sz="2400" dirty="0" err="1">
                <a:ln w="0"/>
                <a:solidFill>
                  <a:srgbClr val="002060"/>
                </a:solidFill>
                <a:effectLst>
                  <a:innerShdw blurRad="114300">
                    <a:prstClr val="black"/>
                  </a:innerShdw>
                </a:effectLst>
              </a:rPr>
              <a:t>ажуторул</a:t>
            </a:r>
            <a:r>
              <a:rPr lang="ru-RU" sz="2400" dirty="0">
                <a:ln w="0"/>
                <a:solidFill>
                  <a:srgbClr val="002060"/>
                </a:solidFill>
                <a:effectLst>
                  <a:innerShdw blurRad="114300">
                    <a:prstClr val="black"/>
                  </a:innerShdw>
                </a:effectLst>
              </a:rPr>
              <a:t> </a:t>
            </a:r>
            <a:r>
              <a:rPr lang="ru-RU" sz="2400" dirty="0" err="1">
                <a:ln w="0"/>
                <a:solidFill>
                  <a:srgbClr val="002060"/>
                </a:solidFill>
                <a:effectLst>
                  <a:innerShdw blurRad="114300">
                    <a:prstClr val="black"/>
                  </a:innerShdw>
                </a:effectLst>
              </a:rPr>
              <a:t>педагогулуй</a:t>
            </a:r>
            <a:r>
              <a:rPr lang="ru-RU" sz="2400" dirty="0">
                <a:ln w="0"/>
                <a:solidFill>
                  <a:srgbClr val="002060"/>
                </a:solidFill>
                <a:effectLst>
                  <a:innerShdw blurRad="114300">
                    <a:prstClr val="black"/>
                  </a:innerShdw>
                </a:effectLst>
              </a:rPr>
              <a:t>.</a:t>
            </a:r>
          </a:p>
          <a:p>
            <a:pPr algn="ctr"/>
            <a:endParaRPr lang="ru-RU" sz="2400" dirty="0">
              <a:ln w="0"/>
              <a:solidFill>
                <a:srgbClr val="C00000"/>
              </a:solidFill>
              <a:effectLst>
                <a:innerShdw blurRad="114300">
                  <a:prstClr val="black"/>
                </a:innerShdw>
              </a:effectLst>
            </a:endParaRPr>
          </a:p>
        </p:txBody>
      </p:sp>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9843"/>
            <a:ext cx="6391604" cy="5832000"/>
          </a:xfrm>
          <a:prstGeom prst="rect">
            <a:avLst/>
          </a:prstGeom>
          <a:effectLst>
            <a:softEdge rad="317500"/>
          </a:effectLst>
        </p:spPr>
      </p:pic>
    </p:spTree>
    <p:extLst>
      <p:ext uri="{BB962C8B-B14F-4D97-AF65-F5344CB8AC3E}">
        <p14:creationId xmlns:p14="http://schemas.microsoft.com/office/powerpoint/2010/main" val="2569334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855368" y="0"/>
            <a:ext cx="6448927" cy="6617196"/>
          </a:xfrm>
          <a:prstGeom prst="rect">
            <a:avLst/>
          </a:prstGeom>
        </p:spPr>
        <p:txBody>
          <a:bodyPr wrap="square">
            <a:spAutoFit/>
          </a:bodyPr>
          <a:lstStyle/>
          <a:p>
            <a:pPr algn="ctr"/>
            <a:r>
              <a:rPr lang="ru-RU" sz="2800" b="1" dirty="0">
                <a:solidFill>
                  <a:srgbClr val="C00000"/>
                </a:solidFill>
                <a:effectLst>
                  <a:innerShdw blurRad="114300">
                    <a:prstClr val="black"/>
                  </a:innerShdw>
                </a:effectLst>
              </a:rPr>
              <a:t>Тема: </a:t>
            </a:r>
            <a:r>
              <a:rPr lang="ru-RU" sz="2800" b="1" dirty="0" err="1">
                <a:solidFill>
                  <a:srgbClr val="C00000"/>
                </a:solidFill>
                <a:effectLst>
                  <a:innerShdw blurRad="114300">
                    <a:prstClr val="black"/>
                  </a:innerShdw>
                </a:effectLst>
              </a:rPr>
              <a:t>Професииле</a:t>
            </a:r>
            <a:r>
              <a:rPr lang="ru-RU" sz="2800" b="1" dirty="0">
                <a:solidFill>
                  <a:srgbClr val="C00000"/>
                </a:solidFill>
                <a:effectLst>
                  <a:innerShdw blurRad="114300">
                    <a:prstClr val="black"/>
                  </a:innerShdw>
                </a:effectLst>
              </a:rPr>
              <a:t> </a:t>
            </a:r>
          </a:p>
          <a:p>
            <a:pPr algn="ctr"/>
            <a:r>
              <a:rPr lang="ru-RU" sz="2400" b="1" i="1" dirty="0" err="1">
                <a:solidFill>
                  <a:srgbClr val="002060"/>
                </a:solidFill>
                <a:effectLst>
                  <a:innerShdw blurRad="114300">
                    <a:prstClr val="black"/>
                  </a:innerShdw>
                </a:effectLst>
              </a:rPr>
              <a:t>Вокабулар</a:t>
            </a:r>
            <a:r>
              <a:rPr lang="ru-RU" sz="2400" b="1" i="1" dirty="0">
                <a:solidFill>
                  <a:srgbClr val="002060"/>
                </a:solidFill>
                <a:effectLst>
                  <a:innerShdw blurRad="114300">
                    <a:prstClr val="black"/>
                  </a:innerShdw>
                </a:effectLst>
              </a:rPr>
              <a:t>: </a:t>
            </a:r>
            <a:r>
              <a:rPr lang="ru-RU" sz="2400" dirty="0">
                <a:solidFill>
                  <a:srgbClr val="002060"/>
                </a:solidFill>
                <a:effectLst>
                  <a:innerShdw blurRad="114300">
                    <a:prstClr val="black"/>
                  </a:innerShdw>
                </a:effectLst>
              </a:rPr>
              <a:t>Медик, </a:t>
            </a:r>
            <a:r>
              <a:rPr lang="ru-RU" sz="2400" dirty="0" err="1">
                <a:solidFill>
                  <a:srgbClr val="002060"/>
                </a:solidFill>
                <a:effectLst>
                  <a:innerShdw blurRad="114300">
                    <a:prstClr val="black"/>
                  </a:innerShdw>
                </a:effectLst>
              </a:rPr>
              <a:t>професие</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сэнэтос</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болнав</a:t>
            </a:r>
            <a:r>
              <a:rPr lang="ru-RU" sz="2400" dirty="0">
                <a:solidFill>
                  <a:srgbClr val="002060"/>
                </a:solidFill>
                <a:effectLst>
                  <a:innerShdw blurRad="114300">
                    <a:prstClr val="black"/>
                  </a:innerShdw>
                </a:effectLst>
              </a:rPr>
              <a:t>, а </a:t>
            </a:r>
            <a:r>
              <a:rPr lang="ru-RU" sz="2400" dirty="0" err="1">
                <a:solidFill>
                  <a:srgbClr val="002060"/>
                </a:solidFill>
                <a:effectLst>
                  <a:innerShdw blurRad="114300">
                    <a:prstClr val="black"/>
                  </a:innerShdw>
                </a:effectLst>
              </a:rPr>
              <a:t>лекуи</a:t>
            </a:r>
            <a:r>
              <a:rPr lang="ru-RU" sz="2400" dirty="0">
                <a:solidFill>
                  <a:srgbClr val="002060"/>
                </a:solidFill>
                <a:effectLst>
                  <a:innerShdw blurRad="114300">
                    <a:prstClr val="black"/>
                  </a:innerShdw>
                </a:effectLst>
              </a:rPr>
              <a:t>, а </a:t>
            </a:r>
            <a:r>
              <a:rPr lang="ru-RU" sz="2400" dirty="0" err="1">
                <a:solidFill>
                  <a:srgbClr val="002060"/>
                </a:solidFill>
                <a:effectLst>
                  <a:innerShdw blurRad="114300">
                    <a:prstClr val="black"/>
                  </a:innerShdw>
                </a:effectLst>
              </a:rPr>
              <a:t>аскулта</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фебрэ</a:t>
            </a:r>
            <a:r>
              <a:rPr lang="ru-RU" sz="2400" dirty="0">
                <a:solidFill>
                  <a:srgbClr val="002060"/>
                </a:solidFill>
                <a:effectLst>
                  <a:innerShdw blurRad="114300">
                    <a:prstClr val="black"/>
                  </a:innerShdw>
                </a:effectLst>
              </a:rPr>
              <a:t>, медикаменте…</a:t>
            </a:r>
          </a:p>
          <a:p>
            <a:pPr algn="ctr"/>
            <a:r>
              <a:rPr lang="ru-RU" sz="2400" b="1" i="1" dirty="0">
                <a:solidFill>
                  <a:srgbClr val="002060"/>
                </a:solidFill>
                <a:effectLst>
                  <a:innerShdw blurRad="114300">
                    <a:prstClr val="black"/>
                  </a:innerShdw>
                </a:effectLst>
              </a:rPr>
              <a:t>Фразе:  </a:t>
            </a:r>
            <a:r>
              <a:rPr lang="ru-RU" sz="2400" dirty="0" err="1">
                <a:solidFill>
                  <a:srgbClr val="002060"/>
                </a:solidFill>
                <a:effectLst>
                  <a:innerShdw blurRad="114300">
                    <a:prstClr val="black"/>
                  </a:innerShdw>
                </a:effectLst>
              </a:rPr>
              <a:t>Фетица</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бэятул</a:t>
            </a:r>
            <a:r>
              <a:rPr lang="ru-RU" sz="2400" dirty="0">
                <a:solidFill>
                  <a:srgbClr val="002060"/>
                </a:solidFill>
                <a:effectLst>
                  <a:innerShdw blurRad="114300">
                    <a:prstClr val="black"/>
                  </a:innerShdw>
                </a:effectLst>
              </a:rPr>
              <a:t>) </a:t>
            </a:r>
          </a:p>
          <a:p>
            <a:pPr algn="ctr"/>
            <a:r>
              <a:rPr lang="ru-RU" sz="2400" dirty="0">
                <a:solidFill>
                  <a:srgbClr val="002060"/>
                </a:solidFill>
                <a:effectLst>
                  <a:innerShdw blurRad="114300">
                    <a:prstClr val="black"/>
                  </a:innerShdw>
                </a:effectLst>
              </a:rPr>
              <a:t>с-а </a:t>
            </a:r>
            <a:r>
              <a:rPr lang="ru-RU" sz="2400" dirty="0" err="1">
                <a:solidFill>
                  <a:srgbClr val="002060"/>
                </a:solidFill>
                <a:effectLst>
                  <a:innerShdw blurRad="114300">
                    <a:prstClr val="black"/>
                  </a:innerShdw>
                </a:effectLst>
              </a:rPr>
              <a:t>ымболнэвит</a:t>
            </a:r>
            <a:r>
              <a:rPr lang="ru-RU" sz="2400" dirty="0">
                <a:solidFill>
                  <a:srgbClr val="002060"/>
                </a:solidFill>
                <a:effectLst>
                  <a:innerShdw blurRad="114300">
                    <a:prstClr val="black"/>
                  </a:innerShdw>
                </a:effectLst>
              </a:rPr>
              <a:t>, аре </a:t>
            </a:r>
            <a:r>
              <a:rPr lang="ru-RU" sz="2400" dirty="0" err="1">
                <a:solidFill>
                  <a:srgbClr val="002060"/>
                </a:solidFill>
                <a:effectLst>
                  <a:innerShdw blurRad="114300">
                    <a:prstClr val="black"/>
                  </a:innerShdw>
                </a:effectLst>
              </a:rPr>
              <a:t>фебрэ</a:t>
            </a:r>
            <a:r>
              <a:rPr lang="ru-RU" sz="2400" dirty="0">
                <a:solidFill>
                  <a:srgbClr val="002060"/>
                </a:solidFill>
                <a:effectLst>
                  <a:innerShdw blurRad="114300">
                    <a:prstClr val="black"/>
                  </a:innerShdw>
                </a:effectLst>
              </a:rPr>
              <a:t>, о (</a:t>
            </a:r>
            <a:r>
              <a:rPr lang="ru-RU" sz="2400" dirty="0" err="1">
                <a:solidFill>
                  <a:srgbClr val="002060"/>
                </a:solidFill>
                <a:effectLst>
                  <a:innerShdw blurRad="114300">
                    <a:prstClr val="black"/>
                  </a:innerShdw>
                </a:effectLst>
              </a:rPr>
              <a:t>ыл</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доаре</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гытул</a:t>
            </a:r>
            <a:r>
              <a:rPr lang="ru-RU" sz="2400" dirty="0">
                <a:solidFill>
                  <a:srgbClr val="002060"/>
                </a:solidFill>
                <a:effectLst>
                  <a:innerShdw blurRad="114300">
                    <a:prstClr val="black"/>
                  </a:innerShdw>
                </a:effectLst>
              </a:rPr>
              <a:t>. Мама ку </a:t>
            </a:r>
            <a:r>
              <a:rPr lang="ru-RU" sz="2400" dirty="0" err="1">
                <a:solidFill>
                  <a:srgbClr val="002060"/>
                </a:solidFill>
                <a:effectLst>
                  <a:innerShdw blurRad="114300">
                    <a:prstClr val="black"/>
                  </a:innerShdw>
                </a:effectLst>
              </a:rPr>
              <a:t>фетица</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бэятул</a:t>
            </a:r>
            <a:r>
              <a:rPr lang="ru-RU" sz="2400" dirty="0">
                <a:solidFill>
                  <a:srgbClr val="002060"/>
                </a:solidFill>
                <a:effectLst>
                  <a:innerShdw blurRad="114300">
                    <a:prstClr val="black"/>
                  </a:innerShdw>
                </a:effectLst>
              </a:rPr>
              <a:t>) ау </a:t>
            </a:r>
            <a:r>
              <a:rPr lang="ru-RU" sz="2400" dirty="0" err="1">
                <a:solidFill>
                  <a:srgbClr val="002060"/>
                </a:solidFill>
                <a:effectLst>
                  <a:innerShdw blurRad="114300">
                    <a:prstClr val="black"/>
                  </a:innerShdw>
                </a:effectLst>
              </a:rPr>
              <a:t>венит</a:t>
            </a:r>
            <a:r>
              <a:rPr lang="ru-RU" sz="2400" dirty="0">
                <a:solidFill>
                  <a:srgbClr val="002060"/>
                </a:solidFill>
                <a:effectLst>
                  <a:innerShdw blurRad="114300">
                    <a:prstClr val="black"/>
                  </a:innerShdw>
                </a:effectLst>
              </a:rPr>
              <a:t> ла медик. </a:t>
            </a:r>
            <a:r>
              <a:rPr lang="ru-RU" sz="2400" dirty="0" err="1">
                <a:solidFill>
                  <a:srgbClr val="002060"/>
                </a:solidFill>
                <a:effectLst>
                  <a:innerShdw blurRad="114300">
                    <a:prstClr val="black"/>
                  </a:innerShdw>
                </a:effectLst>
              </a:rPr>
              <a:t>Медикул</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аскултэ</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фетица</a:t>
            </a:r>
            <a:r>
              <a:rPr lang="ru-RU" sz="2400" dirty="0">
                <a:solidFill>
                  <a:srgbClr val="002060"/>
                </a:solidFill>
                <a:effectLst>
                  <a:innerShdw blurRad="114300">
                    <a:prstClr val="black"/>
                  </a:innerShdw>
                </a:effectLst>
              </a:rPr>
              <a:t> ку </a:t>
            </a:r>
            <a:r>
              <a:rPr lang="ru-RU" sz="2400" dirty="0" err="1">
                <a:solidFill>
                  <a:srgbClr val="002060"/>
                </a:solidFill>
                <a:effectLst>
                  <a:innerShdw blurRad="114300">
                    <a:prstClr val="black"/>
                  </a:innerShdw>
                </a:effectLst>
              </a:rPr>
              <a:t>стетоскопул</a:t>
            </a:r>
            <a:r>
              <a:rPr lang="ru-RU" sz="2400" dirty="0">
                <a:solidFill>
                  <a:srgbClr val="002060"/>
                </a:solidFill>
                <a:effectLst>
                  <a:innerShdw blurRad="114300">
                    <a:prstClr val="black"/>
                  </a:innerShdw>
                </a:effectLst>
              </a:rPr>
              <a:t>. </a:t>
            </a:r>
          </a:p>
          <a:p>
            <a:pPr algn="ctr"/>
            <a:endParaRPr lang="ru-RU" sz="2400" dirty="0">
              <a:solidFill>
                <a:srgbClr val="002060"/>
              </a:solidFill>
              <a:effectLst>
                <a:innerShdw blurRad="114300">
                  <a:prstClr val="black"/>
                </a:innerShdw>
              </a:effectLst>
            </a:endParaRPr>
          </a:p>
          <a:p>
            <a:pPr algn="ctr"/>
            <a:r>
              <a:rPr lang="ru-RU" sz="2800" b="1" dirty="0" err="1">
                <a:solidFill>
                  <a:srgbClr val="C00000"/>
                </a:solidFill>
                <a:effectLst>
                  <a:innerShdw blurRad="114300">
                    <a:prstClr val="black"/>
                  </a:innerShdw>
                </a:effectLst>
              </a:rPr>
              <a:t>Жокул</a:t>
            </a:r>
            <a:r>
              <a:rPr lang="ru-RU" sz="2800" b="1" dirty="0">
                <a:solidFill>
                  <a:srgbClr val="C00000"/>
                </a:solidFill>
                <a:effectLst>
                  <a:innerShdw blurRad="114300">
                    <a:prstClr val="black"/>
                  </a:innerShdw>
                </a:effectLst>
              </a:rPr>
              <a:t> ку </a:t>
            </a:r>
            <a:r>
              <a:rPr lang="ru-RU" sz="2800" b="1" dirty="0" err="1">
                <a:solidFill>
                  <a:srgbClr val="C00000"/>
                </a:solidFill>
                <a:effectLst>
                  <a:innerShdw blurRad="114300">
                    <a:prstClr val="black"/>
                  </a:innerShdw>
                </a:effectLst>
              </a:rPr>
              <a:t>сужет</a:t>
            </a:r>
            <a:r>
              <a:rPr lang="ru-RU" sz="2800" b="1" dirty="0">
                <a:solidFill>
                  <a:srgbClr val="C00000"/>
                </a:solidFill>
                <a:effectLst>
                  <a:innerShdw blurRad="114300">
                    <a:prstClr val="black"/>
                  </a:innerShdw>
                </a:effectLst>
              </a:rPr>
              <a:t> де рол «Ла медик»</a:t>
            </a:r>
          </a:p>
          <a:p>
            <a:pPr algn="ctr"/>
            <a:r>
              <a:rPr lang="ru-RU" sz="2400" b="1" dirty="0">
                <a:solidFill>
                  <a:srgbClr val="0070C0"/>
                </a:solidFill>
                <a:effectLst>
                  <a:innerShdw blurRad="114300">
                    <a:prstClr val="black"/>
                  </a:innerShdw>
                </a:effectLst>
              </a:rPr>
              <a:t> </a:t>
            </a:r>
            <a:r>
              <a:rPr lang="ru-RU" sz="2400" dirty="0">
                <a:solidFill>
                  <a:srgbClr val="002060"/>
                </a:solidFill>
                <a:effectLst>
                  <a:innerShdw blurRad="114300">
                    <a:prstClr val="black"/>
                  </a:innerShdw>
                </a:effectLst>
              </a:rPr>
              <a:t>Ла медик вине мама ку </a:t>
            </a:r>
            <a:r>
              <a:rPr lang="ru-RU" sz="2400" dirty="0" err="1">
                <a:solidFill>
                  <a:srgbClr val="002060"/>
                </a:solidFill>
                <a:effectLst>
                  <a:innerShdw blurRad="114300">
                    <a:prstClr val="black"/>
                  </a:innerShdw>
                </a:effectLst>
              </a:rPr>
              <a:t>копилул</a:t>
            </a:r>
            <a:r>
              <a:rPr lang="ru-RU" sz="2400" dirty="0">
                <a:solidFill>
                  <a:srgbClr val="002060"/>
                </a:solidFill>
                <a:effectLst>
                  <a:innerShdw blurRad="114300">
                    <a:prstClr val="black"/>
                  </a:innerShdw>
                </a:effectLst>
              </a:rPr>
              <a:t>, каре </a:t>
            </a:r>
            <a:r>
              <a:rPr lang="ru-RU" sz="2400" dirty="0" err="1">
                <a:solidFill>
                  <a:srgbClr val="002060"/>
                </a:solidFill>
                <a:effectLst>
                  <a:innerShdw blurRad="114300">
                    <a:prstClr val="black"/>
                  </a:innerShdw>
                </a:effectLst>
              </a:rPr>
              <a:t>са</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ымболнэвит</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Медикул</a:t>
            </a:r>
            <a:r>
              <a:rPr lang="ru-RU" sz="2400" dirty="0">
                <a:solidFill>
                  <a:srgbClr val="002060"/>
                </a:solidFill>
                <a:effectLst>
                  <a:innerShdw blurRad="114300">
                    <a:prstClr val="black"/>
                  </a:innerShdw>
                </a:effectLst>
              </a:rPr>
              <a:t>-  копил </a:t>
            </a:r>
            <a:r>
              <a:rPr lang="ru-RU" sz="2400" dirty="0" err="1">
                <a:solidFill>
                  <a:srgbClr val="002060"/>
                </a:solidFill>
                <a:effectLst>
                  <a:innerShdw blurRad="114300">
                    <a:prstClr val="black"/>
                  </a:innerShdw>
                </a:effectLst>
              </a:rPr>
              <a:t>аскултэ</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болнавул</a:t>
            </a:r>
            <a:r>
              <a:rPr lang="ru-RU" sz="2400" dirty="0">
                <a:solidFill>
                  <a:srgbClr val="002060"/>
                </a:solidFill>
                <a:effectLst>
                  <a:innerShdw blurRad="114300">
                    <a:prstClr val="black"/>
                  </a:innerShdw>
                </a:effectLst>
              </a:rPr>
              <a:t>- пэпуша-</a:t>
            </a:r>
            <a:r>
              <a:rPr lang="ru-RU" sz="2400" dirty="0" err="1">
                <a:solidFill>
                  <a:srgbClr val="002060"/>
                </a:solidFill>
                <a:effectLst>
                  <a:innerShdw blurRad="114300">
                    <a:prstClr val="black"/>
                  </a:innerShdw>
                </a:effectLst>
              </a:rPr>
              <a:t>фетицэ</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бэят</a:t>
            </a:r>
            <a:r>
              <a:rPr lang="ru-RU" sz="2400" dirty="0">
                <a:solidFill>
                  <a:srgbClr val="002060"/>
                </a:solidFill>
                <a:effectLst>
                  <a:innerShdw blurRad="114300">
                    <a:prstClr val="black"/>
                  </a:innerShdw>
                </a:effectLst>
              </a:rPr>
              <a:t>).</a:t>
            </a:r>
          </a:p>
          <a:p>
            <a:pPr algn="ctr"/>
            <a:r>
              <a:rPr lang="ru-RU" sz="2400" dirty="0" err="1">
                <a:solidFill>
                  <a:srgbClr val="002060"/>
                </a:solidFill>
                <a:effectLst>
                  <a:innerShdw blurRad="114300">
                    <a:prstClr val="black"/>
                  </a:innerShdw>
                </a:effectLst>
              </a:rPr>
              <a:t>Педагогул</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ажутэ</a:t>
            </a:r>
            <a:r>
              <a:rPr lang="ru-RU" sz="2400" dirty="0">
                <a:solidFill>
                  <a:srgbClr val="002060"/>
                </a:solidFill>
                <a:effectLst>
                  <a:innerShdw blurRad="114300">
                    <a:prstClr val="black"/>
                  </a:innerShdw>
                </a:effectLst>
              </a:rPr>
              <a:t> ла </a:t>
            </a:r>
            <a:r>
              <a:rPr lang="ru-RU" sz="2400" dirty="0" err="1">
                <a:solidFill>
                  <a:srgbClr val="002060"/>
                </a:solidFill>
                <a:effectLst>
                  <a:innerShdw blurRad="114300">
                    <a:prstClr val="black"/>
                  </a:innerShdw>
                </a:effectLst>
              </a:rPr>
              <a:t>диалогул</a:t>
            </a:r>
            <a:r>
              <a:rPr lang="ru-RU" sz="2400" dirty="0">
                <a:solidFill>
                  <a:srgbClr val="002060"/>
                </a:solidFill>
                <a:effectLst>
                  <a:innerShdw blurRad="114300">
                    <a:prstClr val="black"/>
                  </a:innerShdw>
                </a:effectLst>
              </a:rPr>
              <a:t> </a:t>
            </a:r>
            <a:r>
              <a:rPr lang="ru-RU" sz="2400" dirty="0" err="1">
                <a:solidFill>
                  <a:srgbClr val="002060"/>
                </a:solidFill>
                <a:effectLst>
                  <a:innerShdw blurRad="114300">
                    <a:prstClr val="black"/>
                  </a:innerShdw>
                </a:effectLst>
              </a:rPr>
              <a:t>копиилор</a:t>
            </a:r>
            <a:r>
              <a:rPr lang="ru-RU" sz="2400" dirty="0">
                <a:solidFill>
                  <a:srgbClr val="002060"/>
                </a:solidFill>
                <a:effectLst>
                  <a:innerShdw blurRad="114300">
                    <a:prstClr val="black"/>
                  </a:innerShdw>
                </a:effectLst>
              </a:rPr>
              <a:t> ын лимба </a:t>
            </a:r>
            <a:r>
              <a:rPr lang="ru-RU" sz="2400" dirty="0" err="1">
                <a:solidFill>
                  <a:srgbClr val="002060"/>
                </a:solidFill>
                <a:effectLst>
                  <a:innerShdw blurRad="114300">
                    <a:prstClr val="black"/>
                  </a:innerShdw>
                </a:effectLst>
              </a:rPr>
              <a:t>молдовеняскэ</a:t>
            </a:r>
            <a:r>
              <a:rPr lang="ru-RU" sz="2400" dirty="0">
                <a:solidFill>
                  <a:srgbClr val="002060"/>
                </a:solidFill>
                <a:effectLst>
                  <a:innerShdw blurRad="114300">
                    <a:prstClr val="black"/>
                  </a:innerShdw>
                </a:effectLst>
              </a:rPr>
              <a:t>. </a:t>
            </a:r>
          </a:p>
          <a:p>
            <a:pPr algn="ctr"/>
            <a:endParaRPr lang="ru-RU" sz="2400" dirty="0">
              <a:solidFill>
                <a:srgbClr val="002060"/>
              </a:solidFill>
              <a:effectLst>
                <a:innerShdw blurRad="114300">
                  <a:prstClr val="black"/>
                </a:innerShdw>
              </a:effectLst>
            </a:endParaRPr>
          </a:p>
          <a:p>
            <a:pPr algn="ctr"/>
            <a:endParaRPr lang="ru-RU" sz="2800" b="1" dirty="0">
              <a:solidFill>
                <a:srgbClr val="0070C0"/>
              </a:solidFill>
              <a:effectLst>
                <a:innerShdw blurRad="114300">
                  <a:prstClr val="black"/>
                </a:innerShdw>
              </a:effectLst>
            </a:endParaRPr>
          </a:p>
          <a:p>
            <a:pPr algn="ctr"/>
            <a:endParaRPr lang="ru-RU" sz="2800" b="1" dirty="0">
              <a:solidFill>
                <a:srgbClr val="0070C0"/>
              </a:solidFill>
              <a:effectLst>
                <a:innerShdw blurRad="114300">
                  <a:prstClr val="black"/>
                </a:innerShdw>
              </a:effectLst>
            </a:endParaRPr>
          </a:p>
        </p:txBody>
      </p:sp>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494" y="0"/>
            <a:ext cx="5674659" cy="6858000"/>
          </a:xfrm>
          <a:prstGeom prst="rect">
            <a:avLst/>
          </a:prstGeom>
          <a:effectLst>
            <a:softEdge rad="317500"/>
          </a:effectLst>
        </p:spPr>
      </p:pic>
    </p:spTree>
    <p:extLst>
      <p:ext uri="{BB962C8B-B14F-4D97-AF65-F5344CB8AC3E}">
        <p14:creationId xmlns:p14="http://schemas.microsoft.com/office/powerpoint/2010/main" val="1688048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96000" y="401104"/>
            <a:ext cx="6096000" cy="6001643"/>
          </a:xfrm>
          <a:prstGeom prst="rect">
            <a:avLst/>
          </a:prstGeom>
        </p:spPr>
        <p:txBody>
          <a:bodyPr>
            <a:spAutoFit/>
          </a:bodyPr>
          <a:lstStyle/>
          <a:p>
            <a:pPr algn="ctr"/>
            <a:r>
              <a:rPr lang="ru-RU" sz="2800" b="1" dirty="0">
                <a:solidFill>
                  <a:srgbClr val="C00000"/>
                </a:solidFill>
              </a:rPr>
              <a:t>Тема: Каса </a:t>
            </a:r>
            <a:r>
              <a:rPr lang="ru-RU" sz="2800" b="1" dirty="0" err="1">
                <a:solidFill>
                  <a:srgbClr val="C00000"/>
                </a:solidFill>
              </a:rPr>
              <a:t>мя</a:t>
            </a:r>
            <a:r>
              <a:rPr lang="ru-RU" sz="2800" b="1" dirty="0">
                <a:solidFill>
                  <a:srgbClr val="C00000"/>
                </a:solidFill>
              </a:rPr>
              <a:t>. Ла </a:t>
            </a:r>
            <a:r>
              <a:rPr lang="ru-RU" sz="2800" b="1" dirty="0" err="1">
                <a:solidFill>
                  <a:srgbClr val="C00000"/>
                </a:solidFill>
              </a:rPr>
              <a:t>букэтэрие</a:t>
            </a:r>
            <a:r>
              <a:rPr lang="ru-RU" sz="2800" b="1" dirty="0">
                <a:solidFill>
                  <a:srgbClr val="C00000"/>
                </a:solidFill>
              </a:rPr>
              <a:t>.</a:t>
            </a:r>
          </a:p>
          <a:p>
            <a:pPr algn="ctr"/>
            <a:r>
              <a:rPr lang="ru-RU" sz="2400" b="1" i="1" dirty="0" err="1">
                <a:solidFill>
                  <a:srgbClr val="002060"/>
                </a:solidFill>
              </a:rPr>
              <a:t>Вокабуларул</a:t>
            </a:r>
            <a:r>
              <a:rPr lang="ru-RU" sz="2400" b="1" i="1" dirty="0">
                <a:solidFill>
                  <a:srgbClr val="002060"/>
                </a:solidFill>
              </a:rPr>
              <a:t>: </a:t>
            </a:r>
            <a:r>
              <a:rPr lang="ru-RU" sz="2400" dirty="0" err="1">
                <a:solidFill>
                  <a:srgbClr val="002060"/>
                </a:solidFill>
              </a:rPr>
              <a:t>Веселэ</a:t>
            </a:r>
            <a:r>
              <a:rPr lang="ru-RU" sz="2400" dirty="0">
                <a:solidFill>
                  <a:srgbClr val="002060"/>
                </a:solidFill>
              </a:rPr>
              <a:t>, </a:t>
            </a:r>
            <a:r>
              <a:rPr lang="ru-RU" sz="2400" dirty="0" err="1">
                <a:solidFill>
                  <a:srgbClr val="002060"/>
                </a:solidFill>
              </a:rPr>
              <a:t>фарфуриоарэ</a:t>
            </a:r>
            <a:r>
              <a:rPr lang="ru-RU" sz="2400" dirty="0">
                <a:solidFill>
                  <a:srgbClr val="002060"/>
                </a:solidFill>
              </a:rPr>
              <a:t>,  </a:t>
            </a:r>
            <a:r>
              <a:rPr lang="ru-RU" sz="2400" dirty="0" err="1">
                <a:solidFill>
                  <a:srgbClr val="002060"/>
                </a:solidFill>
              </a:rPr>
              <a:t>чашкэ</a:t>
            </a:r>
            <a:r>
              <a:rPr lang="ru-RU" sz="2400" dirty="0">
                <a:solidFill>
                  <a:srgbClr val="002060"/>
                </a:solidFill>
              </a:rPr>
              <a:t>, </a:t>
            </a:r>
            <a:r>
              <a:rPr lang="ru-RU" sz="2400" dirty="0" err="1">
                <a:solidFill>
                  <a:srgbClr val="002060"/>
                </a:solidFill>
              </a:rPr>
              <a:t>лингурицэ</a:t>
            </a:r>
            <a:r>
              <a:rPr lang="ru-RU" sz="2400" dirty="0">
                <a:solidFill>
                  <a:srgbClr val="002060"/>
                </a:solidFill>
              </a:rPr>
              <a:t>, </a:t>
            </a:r>
            <a:r>
              <a:rPr lang="ru-RU" sz="2400" dirty="0" err="1">
                <a:solidFill>
                  <a:srgbClr val="002060"/>
                </a:solidFill>
              </a:rPr>
              <a:t>фуркулицэ</a:t>
            </a:r>
            <a:r>
              <a:rPr lang="ru-RU" sz="2400" dirty="0">
                <a:solidFill>
                  <a:srgbClr val="002060"/>
                </a:solidFill>
              </a:rPr>
              <a:t>, чайник.</a:t>
            </a:r>
          </a:p>
          <a:p>
            <a:pPr algn="ctr"/>
            <a:r>
              <a:rPr lang="ru-RU" sz="2400" b="1" i="1" dirty="0">
                <a:solidFill>
                  <a:srgbClr val="002060"/>
                </a:solidFill>
              </a:rPr>
              <a:t>Фразе: </a:t>
            </a:r>
            <a:r>
              <a:rPr lang="ru-RU" sz="2400" dirty="0" err="1">
                <a:solidFill>
                  <a:srgbClr val="002060"/>
                </a:solidFill>
              </a:rPr>
              <a:t>вом</a:t>
            </a:r>
            <a:r>
              <a:rPr lang="ru-RU" sz="2400" dirty="0">
                <a:solidFill>
                  <a:srgbClr val="002060"/>
                </a:solidFill>
              </a:rPr>
              <a:t> </a:t>
            </a:r>
            <a:r>
              <a:rPr lang="ru-RU" sz="2400" dirty="0" err="1">
                <a:solidFill>
                  <a:srgbClr val="002060"/>
                </a:solidFill>
              </a:rPr>
              <a:t>аранжа</a:t>
            </a:r>
            <a:r>
              <a:rPr lang="ru-RU" sz="2400" dirty="0">
                <a:solidFill>
                  <a:srgbClr val="002060"/>
                </a:solidFill>
              </a:rPr>
              <a:t> </a:t>
            </a:r>
            <a:r>
              <a:rPr lang="ru-RU" sz="2400" dirty="0" err="1">
                <a:solidFill>
                  <a:srgbClr val="002060"/>
                </a:solidFill>
              </a:rPr>
              <a:t>маса</a:t>
            </a:r>
            <a:r>
              <a:rPr lang="ru-RU" sz="2400" dirty="0">
                <a:solidFill>
                  <a:srgbClr val="002060"/>
                </a:solidFill>
              </a:rPr>
              <a:t>, пуне </a:t>
            </a:r>
            <a:r>
              <a:rPr lang="ru-RU" sz="2400" dirty="0" err="1">
                <a:solidFill>
                  <a:srgbClr val="002060"/>
                </a:solidFill>
              </a:rPr>
              <a:t>пе</a:t>
            </a:r>
            <a:r>
              <a:rPr lang="ru-RU" sz="2400" dirty="0">
                <a:solidFill>
                  <a:srgbClr val="002060"/>
                </a:solidFill>
              </a:rPr>
              <a:t> </a:t>
            </a:r>
            <a:r>
              <a:rPr lang="ru-RU" sz="2400" dirty="0" err="1">
                <a:solidFill>
                  <a:srgbClr val="002060"/>
                </a:solidFill>
              </a:rPr>
              <a:t>масэ</a:t>
            </a:r>
            <a:r>
              <a:rPr lang="ru-RU" sz="2400" dirty="0">
                <a:solidFill>
                  <a:srgbClr val="002060"/>
                </a:solidFill>
              </a:rPr>
              <a:t> </a:t>
            </a:r>
            <a:r>
              <a:rPr lang="ru-RU" sz="2400" dirty="0" err="1">
                <a:solidFill>
                  <a:srgbClr val="002060"/>
                </a:solidFill>
              </a:rPr>
              <a:t>фарфурииле</a:t>
            </a:r>
            <a:r>
              <a:rPr lang="ru-RU" sz="2400" dirty="0">
                <a:solidFill>
                  <a:srgbClr val="002060"/>
                </a:solidFill>
              </a:rPr>
              <a:t>, </a:t>
            </a:r>
            <a:r>
              <a:rPr lang="ru-RU" sz="2400" dirty="0" err="1">
                <a:solidFill>
                  <a:srgbClr val="002060"/>
                </a:solidFill>
              </a:rPr>
              <a:t>кэниле</a:t>
            </a:r>
            <a:r>
              <a:rPr lang="ru-RU" sz="2400" dirty="0">
                <a:solidFill>
                  <a:srgbClr val="002060"/>
                </a:solidFill>
              </a:rPr>
              <a:t>, </a:t>
            </a:r>
            <a:r>
              <a:rPr lang="ru-RU" sz="2400" dirty="0" err="1">
                <a:solidFill>
                  <a:srgbClr val="002060"/>
                </a:solidFill>
              </a:rPr>
              <a:t>лингурицеле</a:t>
            </a:r>
            <a:r>
              <a:rPr lang="ru-RU" sz="2400" dirty="0">
                <a:solidFill>
                  <a:srgbClr val="002060"/>
                </a:solidFill>
              </a:rPr>
              <a:t>, </a:t>
            </a:r>
            <a:r>
              <a:rPr lang="ru-RU" sz="2400" dirty="0" err="1">
                <a:solidFill>
                  <a:srgbClr val="002060"/>
                </a:solidFill>
              </a:rPr>
              <a:t>чайникул</a:t>
            </a:r>
            <a:r>
              <a:rPr lang="ru-RU" sz="2400" dirty="0">
                <a:solidFill>
                  <a:srgbClr val="002060"/>
                </a:solidFill>
              </a:rPr>
              <a:t>. </a:t>
            </a:r>
            <a:r>
              <a:rPr lang="ru-RU" sz="2400" dirty="0" err="1">
                <a:solidFill>
                  <a:srgbClr val="002060"/>
                </a:solidFill>
              </a:rPr>
              <a:t>Вом</a:t>
            </a:r>
            <a:r>
              <a:rPr lang="ru-RU" sz="2400" dirty="0">
                <a:solidFill>
                  <a:srgbClr val="002060"/>
                </a:solidFill>
              </a:rPr>
              <a:t> </a:t>
            </a:r>
            <a:r>
              <a:rPr lang="ru-RU" sz="2400" dirty="0" err="1">
                <a:solidFill>
                  <a:srgbClr val="002060"/>
                </a:solidFill>
              </a:rPr>
              <a:t>серви</a:t>
            </a:r>
            <a:r>
              <a:rPr lang="ru-RU" sz="2400" dirty="0">
                <a:solidFill>
                  <a:srgbClr val="002060"/>
                </a:solidFill>
              </a:rPr>
              <a:t> чай.</a:t>
            </a:r>
          </a:p>
          <a:p>
            <a:pPr algn="ctr"/>
            <a:endParaRPr lang="ru-RU" sz="2400" dirty="0">
              <a:solidFill>
                <a:srgbClr val="002060"/>
              </a:solidFill>
            </a:endParaRPr>
          </a:p>
          <a:p>
            <a:pPr algn="ctr"/>
            <a:r>
              <a:rPr lang="ru-RU" sz="2800" b="1" dirty="0" err="1">
                <a:solidFill>
                  <a:srgbClr val="C00000"/>
                </a:solidFill>
              </a:rPr>
              <a:t>Жокул</a:t>
            </a:r>
            <a:r>
              <a:rPr lang="ru-RU" sz="2800" b="1" dirty="0">
                <a:solidFill>
                  <a:srgbClr val="C00000"/>
                </a:solidFill>
              </a:rPr>
              <a:t> ку </a:t>
            </a:r>
            <a:r>
              <a:rPr lang="ru-RU" sz="2800" b="1" dirty="0" err="1">
                <a:solidFill>
                  <a:srgbClr val="C00000"/>
                </a:solidFill>
              </a:rPr>
              <a:t>сужет</a:t>
            </a:r>
            <a:r>
              <a:rPr lang="ru-RU" sz="2800" b="1" dirty="0">
                <a:solidFill>
                  <a:srgbClr val="C00000"/>
                </a:solidFill>
              </a:rPr>
              <a:t> де рол</a:t>
            </a:r>
          </a:p>
          <a:p>
            <a:pPr algn="ctr"/>
            <a:r>
              <a:rPr lang="ru-RU" sz="2800" b="1" dirty="0">
                <a:solidFill>
                  <a:srgbClr val="C00000"/>
                </a:solidFill>
              </a:rPr>
              <a:t>«</a:t>
            </a:r>
            <a:r>
              <a:rPr lang="ru-RU" sz="2800" b="1" dirty="0" err="1">
                <a:solidFill>
                  <a:srgbClr val="C00000"/>
                </a:solidFill>
              </a:rPr>
              <a:t>Аранжаря</a:t>
            </a:r>
            <a:r>
              <a:rPr lang="ru-RU" sz="2800" b="1" dirty="0">
                <a:solidFill>
                  <a:srgbClr val="C00000"/>
                </a:solidFill>
              </a:rPr>
              <a:t> </a:t>
            </a:r>
            <a:r>
              <a:rPr lang="ru-RU" sz="2800" b="1" dirty="0" err="1">
                <a:solidFill>
                  <a:srgbClr val="C00000"/>
                </a:solidFill>
              </a:rPr>
              <a:t>месей</a:t>
            </a:r>
            <a:r>
              <a:rPr lang="ru-RU" sz="2800" b="1" dirty="0">
                <a:solidFill>
                  <a:srgbClr val="C00000"/>
                </a:solidFill>
              </a:rPr>
              <a:t>»</a:t>
            </a:r>
          </a:p>
          <a:p>
            <a:pPr algn="ctr"/>
            <a:r>
              <a:rPr lang="ru-RU" sz="2400" dirty="0">
                <a:solidFill>
                  <a:srgbClr val="002060"/>
                </a:solidFill>
              </a:rPr>
              <a:t> Пэпуша </a:t>
            </a:r>
            <a:r>
              <a:rPr lang="ru-RU" sz="2400" dirty="0" err="1">
                <a:solidFill>
                  <a:srgbClr val="002060"/>
                </a:solidFill>
              </a:rPr>
              <a:t>сэрбэтореште</a:t>
            </a:r>
            <a:r>
              <a:rPr lang="ru-RU" sz="2400" dirty="0">
                <a:solidFill>
                  <a:srgbClr val="002060"/>
                </a:solidFill>
              </a:rPr>
              <a:t> </a:t>
            </a:r>
            <a:r>
              <a:rPr lang="ru-RU" sz="2400" dirty="0" err="1">
                <a:solidFill>
                  <a:srgbClr val="002060"/>
                </a:solidFill>
              </a:rPr>
              <a:t>зиуа</a:t>
            </a:r>
            <a:r>
              <a:rPr lang="ru-RU" sz="2400" dirty="0">
                <a:solidFill>
                  <a:srgbClr val="002060"/>
                </a:solidFill>
              </a:rPr>
              <a:t> де </a:t>
            </a:r>
            <a:r>
              <a:rPr lang="ru-RU" sz="2400" dirty="0" err="1">
                <a:solidFill>
                  <a:srgbClr val="002060"/>
                </a:solidFill>
              </a:rPr>
              <a:t>наштере</a:t>
            </a:r>
            <a:r>
              <a:rPr lang="ru-RU" sz="2400" dirty="0">
                <a:solidFill>
                  <a:srgbClr val="002060"/>
                </a:solidFill>
              </a:rPr>
              <a:t>. </a:t>
            </a:r>
            <a:r>
              <a:rPr lang="ru-RU" sz="2400" dirty="0" err="1">
                <a:solidFill>
                  <a:srgbClr val="002060"/>
                </a:solidFill>
              </a:rPr>
              <a:t>Копиий</a:t>
            </a:r>
            <a:r>
              <a:rPr lang="ru-RU" sz="2400" dirty="0">
                <a:solidFill>
                  <a:srgbClr val="002060"/>
                </a:solidFill>
              </a:rPr>
              <a:t> </a:t>
            </a:r>
            <a:r>
              <a:rPr lang="ru-RU" sz="2400" dirty="0" err="1">
                <a:solidFill>
                  <a:srgbClr val="002060"/>
                </a:solidFill>
              </a:rPr>
              <a:t>ажутэ</a:t>
            </a:r>
            <a:r>
              <a:rPr lang="ru-RU" sz="2400" dirty="0">
                <a:solidFill>
                  <a:srgbClr val="002060"/>
                </a:solidFill>
              </a:rPr>
              <a:t> </a:t>
            </a:r>
            <a:r>
              <a:rPr lang="ru-RU" sz="2400" dirty="0" err="1">
                <a:solidFill>
                  <a:srgbClr val="002060"/>
                </a:solidFill>
              </a:rPr>
              <a:t>пэпуший</a:t>
            </a:r>
            <a:r>
              <a:rPr lang="ru-RU" sz="2400" dirty="0">
                <a:solidFill>
                  <a:srgbClr val="002060"/>
                </a:solidFill>
              </a:rPr>
              <a:t> сэ </a:t>
            </a:r>
            <a:r>
              <a:rPr lang="ru-RU" sz="2400" dirty="0" err="1">
                <a:solidFill>
                  <a:srgbClr val="002060"/>
                </a:solidFill>
              </a:rPr>
              <a:t>арнжезе</a:t>
            </a:r>
            <a:r>
              <a:rPr lang="ru-RU" sz="2400" dirty="0">
                <a:solidFill>
                  <a:srgbClr val="002060"/>
                </a:solidFill>
              </a:rPr>
              <a:t> </a:t>
            </a:r>
            <a:r>
              <a:rPr lang="ru-RU" sz="2400" dirty="0" err="1">
                <a:solidFill>
                  <a:srgbClr val="002060"/>
                </a:solidFill>
              </a:rPr>
              <a:t>маса</a:t>
            </a:r>
            <a:r>
              <a:rPr lang="ru-RU" sz="2400" dirty="0">
                <a:solidFill>
                  <a:srgbClr val="002060"/>
                </a:solidFill>
              </a:rPr>
              <a:t> де </a:t>
            </a:r>
            <a:r>
              <a:rPr lang="ru-RU" sz="2400" dirty="0" err="1">
                <a:solidFill>
                  <a:srgbClr val="002060"/>
                </a:solidFill>
              </a:rPr>
              <a:t>сэрбэтоаре</a:t>
            </a:r>
            <a:r>
              <a:rPr lang="ru-RU" sz="2400" dirty="0">
                <a:solidFill>
                  <a:srgbClr val="002060"/>
                </a:solidFill>
              </a:rPr>
              <a:t>.</a:t>
            </a:r>
          </a:p>
          <a:p>
            <a:endParaRPr lang="ru-RU" sz="2400" dirty="0">
              <a:solidFill>
                <a:srgbClr val="002060"/>
              </a:solidFill>
            </a:endParaRPr>
          </a:p>
          <a:p>
            <a:endParaRPr lang="ru-RU" sz="2400" dirty="0">
              <a:solidFill>
                <a:srgbClr val="002060"/>
              </a:solidFill>
            </a:endParaRPr>
          </a:p>
          <a:p>
            <a:endParaRPr lang="ru-RU" dirty="0"/>
          </a:p>
          <a:p>
            <a:r>
              <a:rPr lang="ru-RU" dirty="0"/>
              <a:t> </a:t>
            </a:r>
          </a:p>
        </p:txBody>
      </p:sp>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6894"/>
            <a:ext cx="6279776" cy="6656294"/>
          </a:xfrm>
          <a:prstGeom prst="rect">
            <a:avLst/>
          </a:prstGeom>
          <a:effectLst>
            <a:softEdge rad="635000"/>
          </a:effectLst>
        </p:spPr>
      </p:pic>
    </p:spTree>
    <p:extLst>
      <p:ext uri="{BB962C8B-B14F-4D97-AF65-F5344CB8AC3E}">
        <p14:creationId xmlns:p14="http://schemas.microsoft.com/office/powerpoint/2010/main" val="1151151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0" y="405481"/>
            <a:ext cx="6096000" cy="6771084"/>
          </a:xfrm>
          <a:prstGeom prst="rect">
            <a:avLst/>
          </a:prstGeom>
        </p:spPr>
        <p:txBody>
          <a:bodyPr>
            <a:spAutoFit/>
          </a:bodyPr>
          <a:lstStyle/>
          <a:p>
            <a:pPr algn="ctr"/>
            <a:r>
              <a:rPr lang="ru-RU" sz="2800" b="1" dirty="0">
                <a:solidFill>
                  <a:srgbClr val="C00000"/>
                </a:solidFill>
              </a:rPr>
              <a:t>Тема: </a:t>
            </a:r>
            <a:r>
              <a:rPr lang="ru-RU" sz="2800" b="1" dirty="0" err="1">
                <a:solidFill>
                  <a:srgbClr val="C00000"/>
                </a:solidFill>
              </a:rPr>
              <a:t>Анималеле</a:t>
            </a:r>
            <a:r>
              <a:rPr lang="ru-RU" sz="2800" b="1" dirty="0">
                <a:solidFill>
                  <a:srgbClr val="C00000"/>
                </a:solidFill>
              </a:rPr>
              <a:t> </a:t>
            </a:r>
            <a:r>
              <a:rPr lang="ru-RU" sz="2800" b="1" dirty="0" err="1">
                <a:solidFill>
                  <a:srgbClr val="C00000"/>
                </a:solidFill>
              </a:rPr>
              <a:t>сэлбатиче</a:t>
            </a:r>
            <a:r>
              <a:rPr lang="ru-RU" sz="2800" b="1" dirty="0">
                <a:solidFill>
                  <a:srgbClr val="C00000"/>
                </a:solidFill>
              </a:rPr>
              <a:t>.</a:t>
            </a:r>
          </a:p>
          <a:p>
            <a:pPr algn="ctr"/>
            <a:r>
              <a:rPr lang="ru-RU" sz="2400" b="1" i="1" dirty="0" err="1">
                <a:solidFill>
                  <a:srgbClr val="002060"/>
                </a:solidFill>
              </a:rPr>
              <a:t>Вокабуларул</a:t>
            </a:r>
            <a:r>
              <a:rPr lang="ru-RU" sz="2400" b="1" i="1" dirty="0">
                <a:solidFill>
                  <a:srgbClr val="002060"/>
                </a:solidFill>
              </a:rPr>
              <a:t>: </a:t>
            </a:r>
            <a:r>
              <a:rPr lang="ru-RU" sz="2400" dirty="0" err="1">
                <a:solidFill>
                  <a:srgbClr val="002060"/>
                </a:solidFill>
              </a:rPr>
              <a:t>мошняг</a:t>
            </a:r>
            <a:r>
              <a:rPr lang="ru-RU" sz="2400" dirty="0">
                <a:solidFill>
                  <a:srgbClr val="002060"/>
                </a:solidFill>
              </a:rPr>
              <a:t>, </a:t>
            </a:r>
            <a:r>
              <a:rPr lang="ru-RU" sz="2400" dirty="0" err="1">
                <a:solidFill>
                  <a:srgbClr val="002060"/>
                </a:solidFill>
              </a:rPr>
              <a:t>бабэ</a:t>
            </a:r>
            <a:r>
              <a:rPr lang="ru-RU" sz="2400" dirty="0">
                <a:solidFill>
                  <a:srgbClr val="002060"/>
                </a:solidFill>
              </a:rPr>
              <a:t> </a:t>
            </a:r>
            <a:r>
              <a:rPr lang="ru-RU" sz="2400" dirty="0" err="1">
                <a:solidFill>
                  <a:srgbClr val="002060"/>
                </a:solidFill>
              </a:rPr>
              <a:t>гогоашэ</a:t>
            </a:r>
            <a:r>
              <a:rPr lang="ru-RU" sz="2400" dirty="0">
                <a:solidFill>
                  <a:srgbClr val="002060"/>
                </a:solidFill>
              </a:rPr>
              <a:t>, </a:t>
            </a:r>
            <a:r>
              <a:rPr lang="ru-RU" sz="2400" dirty="0" err="1">
                <a:solidFill>
                  <a:srgbClr val="002060"/>
                </a:solidFill>
              </a:rPr>
              <a:t>друм</a:t>
            </a:r>
            <a:r>
              <a:rPr lang="ru-RU" sz="2400" dirty="0">
                <a:solidFill>
                  <a:srgbClr val="002060"/>
                </a:solidFill>
              </a:rPr>
              <a:t>, а </a:t>
            </a:r>
            <a:r>
              <a:rPr lang="ru-RU" sz="2400" dirty="0" err="1">
                <a:solidFill>
                  <a:srgbClr val="002060"/>
                </a:solidFill>
              </a:rPr>
              <a:t>ынтылни</a:t>
            </a:r>
            <a:r>
              <a:rPr lang="ru-RU" sz="2400" dirty="0">
                <a:solidFill>
                  <a:srgbClr val="002060"/>
                </a:solidFill>
              </a:rPr>
              <a:t>, </a:t>
            </a:r>
            <a:r>
              <a:rPr lang="ru-RU" sz="2400" dirty="0" err="1">
                <a:solidFill>
                  <a:srgbClr val="002060"/>
                </a:solidFill>
              </a:rPr>
              <a:t>епураш</a:t>
            </a:r>
            <a:r>
              <a:rPr lang="ru-RU" sz="2400" dirty="0">
                <a:solidFill>
                  <a:srgbClr val="002060"/>
                </a:solidFill>
              </a:rPr>
              <a:t>, луп, </a:t>
            </a:r>
            <a:r>
              <a:rPr lang="ru-RU" sz="2400" dirty="0" err="1">
                <a:solidFill>
                  <a:srgbClr val="002060"/>
                </a:solidFill>
              </a:rPr>
              <a:t>урс</a:t>
            </a:r>
            <a:r>
              <a:rPr lang="ru-RU" sz="2400" dirty="0">
                <a:solidFill>
                  <a:srgbClr val="002060"/>
                </a:solidFill>
              </a:rPr>
              <a:t>, </a:t>
            </a:r>
            <a:r>
              <a:rPr lang="ru-RU" sz="2400" dirty="0" err="1">
                <a:solidFill>
                  <a:srgbClr val="002060"/>
                </a:solidFill>
              </a:rPr>
              <a:t>вулпе</a:t>
            </a:r>
            <a:endParaRPr lang="ru-RU" sz="2400" dirty="0">
              <a:solidFill>
                <a:srgbClr val="002060"/>
              </a:solidFill>
            </a:endParaRPr>
          </a:p>
          <a:p>
            <a:pPr algn="ctr"/>
            <a:r>
              <a:rPr lang="ru-RU" sz="2400" b="1" i="1" dirty="0">
                <a:solidFill>
                  <a:srgbClr val="002060"/>
                </a:solidFill>
              </a:rPr>
              <a:t>Фразе: </a:t>
            </a:r>
            <a:r>
              <a:rPr lang="ru-RU" sz="2400" dirty="0">
                <a:solidFill>
                  <a:srgbClr val="002060"/>
                </a:solidFill>
              </a:rPr>
              <a:t>Ачеста </a:t>
            </a:r>
            <a:r>
              <a:rPr lang="ru-RU" sz="2400" dirty="0" err="1">
                <a:solidFill>
                  <a:srgbClr val="002060"/>
                </a:solidFill>
              </a:rPr>
              <a:t>есте</a:t>
            </a:r>
            <a:r>
              <a:rPr lang="ru-RU" sz="2400" dirty="0">
                <a:solidFill>
                  <a:srgbClr val="002060"/>
                </a:solidFill>
              </a:rPr>
              <a:t> </a:t>
            </a:r>
            <a:r>
              <a:rPr lang="ru-RU" sz="2400" dirty="0" err="1">
                <a:solidFill>
                  <a:srgbClr val="002060"/>
                </a:solidFill>
              </a:rPr>
              <a:t>мошнягул</a:t>
            </a:r>
            <a:r>
              <a:rPr lang="ru-RU" sz="2400" dirty="0">
                <a:solidFill>
                  <a:srgbClr val="002060"/>
                </a:solidFill>
              </a:rPr>
              <a:t>, </a:t>
            </a:r>
            <a:r>
              <a:rPr lang="ru-RU" sz="2400" dirty="0" err="1">
                <a:solidFill>
                  <a:srgbClr val="002060"/>
                </a:solidFill>
              </a:rPr>
              <a:t>ачаста</a:t>
            </a:r>
            <a:r>
              <a:rPr lang="ru-RU" sz="2400" dirty="0">
                <a:solidFill>
                  <a:srgbClr val="002060"/>
                </a:solidFill>
              </a:rPr>
              <a:t> </a:t>
            </a:r>
            <a:r>
              <a:rPr lang="ru-RU" sz="2400" dirty="0" err="1">
                <a:solidFill>
                  <a:srgbClr val="002060"/>
                </a:solidFill>
              </a:rPr>
              <a:t>есте</a:t>
            </a:r>
            <a:r>
              <a:rPr lang="ru-RU" sz="2400" dirty="0">
                <a:solidFill>
                  <a:srgbClr val="002060"/>
                </a:solidFill>
              </a:rPr>
              <a:t> баба., Баба а копт о </a:t>
            </a:r>
            <a:r>
              <a:rPr lang="ru-RU" sz="2400" dirty="0" err="1">
                <a:solidFill>
                  <a:srgbClr val="002060"/>
                </a:solidFill>
              </a:rPr>
              <a:t>гогоашэ</a:t>
            </a:r>
            <a:r>
              <a:rPr lang="ru-RU" sz="2400" dirty="0">
                <a:solidFill>
                  <a:srgbClr val="002060"/>
                </a:solidFill>
              </a:rPr>
              <a:t>. </a:t>
            </a:r>
            <a:r>
              <a:rPr lang="ru-RU" sz="2400" dirty="0" err="1">
                <a:solidFill>
                  <a:srgbClr val="002060"/>
                </a:solidFill>
              </a:rPr>
              <a:t>Гогоаша</a:t>
            </a:r>
            <a:r>
              <a:rPr lang="ru-RU" sz="2400" dirty="0">
                <a:solidFill>
                  <a:srgbClr val="002060"/>
                </a:solidFill>
              </a:rPr>
              <a:t> с-а </a:t>
            </a:r>
            <a:r>
              <a:rPr lang="ru-RU" sz="2400" dirty="0" err="1">
                <a:solidFill>
                  <a:srgbClr val="002060"/>
                </a:solidFill>
              </a:rPr>
              <a:t>ростоголит</a:t>
            </a:r>
            <a:r>
              <a:rPr lang="ru-RU" sz="2400" dirty="0">
                <a:solidFill>
                  <a:srgbClr val="002060"/>
                </a:solidFill>
              </a:rPr>
              <a:t> </a:t>
            </a:r>
            <a:r>
              <a:rPr lang="ru-RU" sz="2400" dirty="0" err="1">
                <a:solidFill>
                  <a:srgbClr val="002060"/>
                </a:solidFill>
              </a:rPr>
              <a:t>пе</a:t>
            </a:r>
            <a:r>
              <a:rPr lang="ru-RU" sz="2400" dirty="0">
                <a:solidFill>
                  <a:srgbClr val="002060"/>
                </a:solidFill>
              </a:rPr>
              <a:t> </a:t>
            </a:r>
            <a:r>
              <a:rPr lang="ru-RU" sz="2400" dirty="0" err="1">
                <a:solidFill>
                  <a:srgbClr val="002060"/>
                </a:solidFill>
              </a:rPr>
              <a:t>кэраре</a:t>
            </a:r>
            <a:r>
              <a:rPr lang="ru-RU" sz="2400" dirty="0">
                <a:solidFill>
                  <a:srgbClr val="002060"/>
                </a:solidFill>
              </a:rPr>
              <a:t> ын </a:t>
            </a:r>
            <a:r>
              <a:rPr lang="ru-RU" sz="2400" dirty="0" err="1">
                <a:solidFill>
                  <a:srgbClr val="002060"/>
                </a:solidFill>
              </a:rPr>
              <a:t>пэдуре</a:t>
            </a:r>
            <a:r>
              <a:rPr lang="ru-RU" sz="2400" dirty="0">
                <a:solidFill>
                  <a:srgbClr val="002060"/>
                </a:solidFill>
              </a:rPr>
              <a:t>. </a:t>
            </a:r>
            <a:r>
              <a:rPr lang="ru-RU" sz="2400" dirty="0" err="1">
                <a:solidFill>
                  <a:srgbClr val="002060"/>
                </a:solidFill>
              </a:rPr>
              <a:t>Еу</a:t>
            </a:r>
            <a:r>
              <a:rPr lang="ru-RU" sz="2400" dirty="0">
                <a:solidFill>
                  <a:srgbClr val="002060"/>
                </a:solidFill>
              </a:rPr>
              <a:t> </a:t>
            </a:r>
            <a:r>
              <a:rPr lang="ru-RU" sz="2400" dirty="0" err="1">
                <a:solidFill>
                  <a:srgbClr val="002060"/>
                </a:solidFill>
              </a:rPr>
              <a:t>сынт</a:t>
            </a:r>
            <a:r>
              <a:rPr lang="ru-RU" sz="2400" dirty="0">
                <a:solidFill>
                  <a:srgbClr val="002060"/>
                </a:solidFill>
              </a:rPr>
              <a:t> </a:t>
            </a:r>
            <a:r>
              <a:rPr lang="ru-RU" sz="2400" dirty="0" err="1">
                <a:solidFill>
                  <a:srgbClr val="002060"/>
                </a:solidFill>
              </a:rPr>
              <a:t>Гогоаша</a:t>
            </a:r>
            <a:r>
              <a:rPr lang="ru-RU" sz="2400" dirty="0">
                <a:solidFill>
                  <a:srgbClr val="002060"/>
                </a:solidFill>
              </a:rPr>
              <a:t>, </a:t>
            </a:r>
            <a:r>
              <a:rPr lang="ru-RU" sz="2400" dirty="0" err="1">
                <a:solidFill>
                  <a:srgbClr val="002060"/>
                </a:solidFill>
              </a:rPr>
              <a:t>еу</a:t>
            </a:r>
            <a:r>
              <a:rPr lang="ru-RU" sz="2400" dirty="0">
                <a:solidFill>
                  <a:srgbClr val="002060"/>
                </a:solidFill>
              </a:rPr>
              <a:t> </a:t>
            </a:r>
            <a:r>
              <a:rPr lang="ru-RU" sz="2400" dirty="0" err="1">
                <a:solidFill>
                  <a:srgbClr val="002060"/>
                </a:solidFill>
              </a:rPr>
              <a:t>сынт</a:t>
            </a:r>
            <a:r>
              <a:rPr lang="ru-RU" sz="2400" dirty="0">
                <a:solidFill>
                  <a:srgbClr val="002060"/>
                </a:solidFill>
              </a:rPr>
              <a:t> </a:t>
            </a:r>
            <a:r>
              <a:rPr lang="ru-RU" sz="2400" dirty="0" err="1">
                <a:solidFill>
                  <a:srgbClr val="002060"/>
                </a:solidFill>
              </a:rPr>
              <a:t>епурашул</a:t>
            </a:r>
            <a:r>
              <a:rPr lang="ru-RU" sz="2400" dirty="0">
                <a:solidFill>
                  <a:srgbClr val="002060"/>
                </a:solidFill>
              </a:rPr>
              <a:t>, </a:t>
            </a:r>
            <a:r>
              <a:rPr lang="ru-RU" sz="2400" dirty="0" err="1">
                <a:solidFill>
                  <a:srgbClr val="002060"/>
                </a:solidFill>
              </a:rPr>
              <a:t>еу</a:t>
            </a:r>
            <a:r>
              <a:rPr lang="ru-RU" sz="2400" dirty="0">
                <a:solidFill>
                  <a:srgbClr val="002060"/>
                </a:solidFill>
              </a:rPr>
              <a:t> </a:t>
            </a:r>
            <a:r>
              <a:rPr lang="ru-RU" sz="2400" dirty="0" err="1">
                <a:solidFill>
                  <a:srgbClr val="002060"/>
                </a:solidFill>
              </a:rPr>
              <a:t>сынт</a:t>
            </a:r>
            <a:r>
              <a:rPr lang="ru-RU" sz="2400" dirty="0">
                <a:solidFill>
                  <a:srgbClr val="002060"/>
                </a:solidFill>
              </a:rPr>
              <a:t> </a:t>
            </a:r>
            <a:r>
              <a:rPr lang="ru-RU" sz="2400" dirty="0" err="1">
                <a:solidFill>
                  <a:srgbClr val="002060"/>
                </a:solidFill>
              </a:rPr>
              <a:t>лупул</a:t>
            </a:r>
            <a:r>
              <a:rPr lang="ru-RU" sz="2400" dirty="0">
                <a:solidFill>
                  <a:srgbClr val="002060"/>
                </a:solidFill>
              </a:rPr>
              <a:t>, </a:t>
            </a:r>
            <a:r>
              <a:rPr lang="ru-RU" sz="2400" dirty="0" err="1">
                <a:solidFill>
                  <a:srgbClr val="002060"/>
                </a:solidFill>
              </a:rPr>
              <a:t>урсул</a:t>
            </a:r>
            <a:r>
              <a:rPr lang="ru-RU" sz="2400" dirty="0">
                <a:solidFill>
                  <a:srgbClr val="002060"/>
                </a:solidFill>
              </a:rPr>
              <a:t>, </a:t>
            </a:r>
            <a:r>
              <a:rPr lang="ru-RU" sz="2400" dirty="0" err="1">
                <a:solidFill>
                  <a:srgbClr val="002060"/>
                </a:solidFill>
              </a:rPr>
              <a:t>вулпя</a:t>
            </a:r>
            <a:r>
              <a:rPr lang="ru-RU" sz="2400" dirty="0">
                <a:solidFill>
                  <a:srgbClr val="002060"/>
                </a:solidFill>
              </a:rPr>
              <a:t> </a:t>
            </a:r>
            <a:r>
              <a:rPr lang="ru-RU" sz="2400" dirty="0" err="1">
                <a:solidFill>
                  <a:srgbClr val="002060"/>
                </a:solidFill>
              </a:rPr>
              <a:t>чя</a:t>
            </a:r>
            <a:r>
              <a:rPr lang="ru-RU" sz="2400" dirty="0">
                <a:solidFill>
                  <a:srgbClr val="002060"/>
                </a:solidFill>
              </a:rPr>
              <a:t> </a:t>
            </a:r>
            <a:r>
              <a:rPr lang="ru-RU" sz="2400" dirty="0" err="1">
                <a:solidFill>
                  <a:srgbClr val="002060"/>
                </a:solidFill>
              </a:rPr>
              <a:t>ширятэ</a:t>
            </a:r>
            <a:r>
              <a:rPr lang="ru-RU" sz="2400" dirty="0">
                <a:solidFill>
                  <a:srgbClr val="002060"/>
                </a:solidFill>
              </a:rPr>
              <a:t>.</a:t>
            </a:r>
          </a:p>
          <a:p>
            <a:pPr algn="ctr"/>
            <a:endParaRPr lang="ru-RU" sz="2400" dirty="0">
              <a:solidFill>
                <a:srgbClr val="002060"/>
              </a:solidFill>
            </a:endParaRPr>
          </a:p>
          <a:p>
            <a:pPr algn="ctr"/>
            <a:r>
              <a:rPr lang="ru-RU" sz="2800" b="1" dirty="0" err="1">
                <a:solidFill>
                  <a:srgbClr val="C00000"/>
                </a:solidFill>
              </a:rPr>
              <a:t>Жокул</a:t>
            </a:r>
            <a:r>
              <a:rPr lang="ru-RU" sz="2800" b="1" dirty="0">
                <a:solidFill>
                  <a:srgbClr val="C00000"/>
                </a:solidFill>
              </a:rPr>
              <a:t> театрал: «</a:t>
            </a:r>
            <a:r>
              <a:rPr lang="ru-RU" sz="2800" b="1" dirty="0" err="1">
                <a:solidFill>
                  <a:srgbClr val="C00000"/>
                </a:solidFill>
              </a:rPr>
              <a:t>Гогоаша</a:t>
            </a:r>
            <a:r>
              <a:rPr lang="ru-RU" sz="2800" b="1" dirty="0">
                <a:solidFill>
                  <a:srgbClr val="C00000"/>
                </a:solidFill>
              </a:rPr>
              <a:t>».</a:t>
            </a:r>
          </a:p>
          <a:p>
            <a:pPr algn="ctr"/>
            <a:r>
              <a:rPr lang="ru-RU" sz="2400" dirty="0" err="1">
                <a:solidFill>
                  <a:srgbClr val="002060"/>
                </a:solidFill>
              </a:rPr>
              <a:t>Педагогул</a:t>
            </a:r>
            <a:r>
              <a:rPr lang="ru-RU" sz="2400" dirty="0">
                <a:solidFill>
                  <a:srgbClr val="002060"/>
                </a:solidFill>
              </a:rPr>
              <a:t> </a:t>
            </a:r>
            <a:r>
              <a:rPr lang="ru-RU" sz="2400" dirty="0" err="1">
                <a:solidFill>
                  <a:srgbClr val="002060"/>
                </a:solidFill>
              </a:rPr>
              <a:t>аратэ</a:t>
            </a:r>
            <a:r>
              <a:rPr lang="ru-RU" sz="2400" dirty="0">
                <a:solidFill>
                  <a:srgbClr val="002060"/>
                </a:solidFill>
              </a:rPr>
              <a:t> </a:t>
            </a:r>
            <a:r>
              <a:rPr lang="ru-RU" sz="2400" dirty="0" err="1">
                <a:solidFill>
                  <a:srgbClr val="002060"/>
                </a:solidFill>
              </a:rPr>
              <a:t>пе</a:t>
            </a:r>
            <a:r>
              <a:rPr lang="ru-RU" sz="2400" dirty="0">
                <a:solidFill>
                  <a:srgbClr val="002060"/>
                </a:solidFill>
              </a:rPr>
              <a:t> рынд </a:t>
            </a:r>
            <a:r>
              <a:rPr lang="ru-RU" sz="2400" dirty="0" err="1">
                <a:solidFill>
                  <a:srgbClr val="002060"/>
                </a:solidFill>
              </a:rPr>
              <a:t>ероиий</a:t>
            </a:r>
            <a:r>
              <a:rPr lang="ru-RU" sz="2400" dirty="0">
                <a:solidFill>
                  <a:srgbClr val="002060"/>
                </a:solidFill>
              </a:rPr>
              <a:t> </a:t>
            </a:r>
            <a:r>
              <a:rPr lang="ru-RU" sz="2400" dirty="0" err="1">
                <a:solidFill>
                  <a:srgbClr val="002060"/>
                </a:solidFill>
              </a:rPr>
              <a:t>повештий</a:t>
            </a:r>
            <a:r>
              <a:rPr lang="ru-RU" sz="2400" dirty="0">
                <a:solidFill>
                  <a:srgbClr val="002060"/>
                </a:solidFill>
              </a:rPr>
              <a:t>, </a:t>
            </a:r>
            <a:r>
              <a:rPr lang="ru-RU" sz="2400" dirty="0" err="1">
                <a:solidFill>
                  <a:srgbClr val="002060"/>
                </a:solidFill>
              </a:rPr>
              <a:t>апой</a:t>
            </a:r>
            <a:r>
              <a:rPr lang="ru-RU" sz="2400" dirty="0">
                <a:solidFill>
                  <a:srgbClr val="002060"/>
                </a:solidFill>
              </a:rPr>
              <a:t> </a:t>
            </a:r>
            <a:r>
              <a:rPr lang="ru-RU" sz="2400" dirty="0" err="1">
                <a:solidFill>
                  <a:srgbClr val="002060"/>
                </a:solidFill>
              </a:rPr>
              <a:t>копиий</a:t>
            </a:r>
            <a:r>
              <a:rPr lang="ru-RU" sz="2400" dirty="0">
                <a:solidFill>
                  <a:srgbClr val="002060"/>
                </a:solidFill>
              </a:rPr>
              <a:t> </a:t>
            </a:r>
            <a:r>
              <a:rPr lang="ru-RU" sz="2400" dirty="0" err="1">
                <a:solidFill>
                  <a:srgbClr val="002060"/>
                </a:solidFill>
              </a:rPr>
              <a:t>денумеск</a:t>
            </a:r>
            <a:r>
              <a:rPr lang="ru-RU" sz="2400" dirty="0">
                <a:solidFill>
                  <a:srgbClr val="002060"/>
                </a:solidFill>
              </a:rPr>
              <a:t> </a:t>
            </a:r>
            <a:r>
              <a:rPr lang="ru-RU" sz="2400" dirty="0" err="1">
                <a:solidFill>
                  <a:srgbClr val="002060"/>
                </a:solidFill>
              </a:rPr>
              <a:t>повестя</a:t>
            </a:r>
            <a:r>
              <a:rPr lang="ru-RU" sz="2400" dirty="0">
                <a:solidFill>
                  <a:srgbClr val="002060"/>
                </a:solidFill>
              </a:rPr>
              <a:t> </a:t>
            </a:r>
            <a:r>
              <a:rPr lang="ru-RU" sz="2400" dirty="0" err="1">
                <a:solidFill>
                  <a:srgbClr val="002060"/>
                </a:solidFill>
              </a:rPr>
              <a:t>кореспунзэтоаре</a:t>
            </a:r>
            <a:r>
              <a:rPr lang="ru-RU" sz="2400" dirty="0">
                <a:solidFill>
                  <a:srgbClr val="002060"/>
                </a:solidFill>
              </a:rPr>
              <a:t>. </a:t>
            </a:r>
            <a:r>
              <a:rPr lang="ru-RU" sz="2400" dirty="0" err="1">
                <a:solidFill>
                  <a:srgbClr val="002060"/>
                </a:solidFill>
              </a:rPr>
              <a:t>Конворбиря</a:t>
            </a:r>
            <a:r>
              <a:rPr lang="ru-RU" sz="2400" dirty="0">
                <a:solidFill>
                  <a:srgbClr val="002060"/>
                </a:solidFill>
              </a:rPr>
              <a:t> </a:t>
            </a:r>
            <a:r>
              <a:rPr lang="ru-RU" sz="2400" dirty="0" err="1">
                <a:solidFill>
                  <a:srgbClr val="002060"/>
                </a:solidFill>
              </a:rPr>
              <a:t>деспре</a:t>
            </a:r>
            <a:r>
              <a:rPr lang="ru-RU" sz="2400" dirty="0">
                <a:solidFill>
                  <a:srgbClr val="002060"/>
                </a:solidFill>
              </a:rPr>
              <a:t> </a:t>
            </a:r>
            <a:r>
              <a:rPr lang="ru-RU" sz="2400" dirty="0" err="1">
                <a:solidFill>
                  <a:srgbClr val="002060"/>
                </a:solidFill>
              </a:rPr>
              <a:t>повестя</a:t>
            </a:r>
            <a:r>
              <a:rPr lang="ru-RU" sz="2400" dirty="0">
                <a:solidFill>
                  <a:srgbClr val="002060"/>
                </a:solidFill>
              </a:rPr>
              <a:t> «</a:t>
            </a:r>
            <a:r>
              <a:rPr lang="ru-RU" sz="2400" dirty="0" err="1">
                <a:solidFill>
                  <a:srgbClr val="002060"/>
                </a:solidFill>
              </a:rPr>
              <a:t>Гогоаша</a:t>
            </a:r>
            <a:r>
              <a:rPr lang="ru-RU" sz="2400" dirty="0">
                <a:solidFill>
                  <a:srgbClr val="002060"/>
                </a:solidFill>
              </a:rPr>
              <a:t>» ши </a:t>
            </a:r>
            <a:r>
              <a:rPr lang="ru-RU" sz="2400" dirty="0" err="1">
                <a:solidFill>
                  <a:srgbClr val="002060"/>
                </a:solidFill>
              </a:rPr>
              <a:t>копиилор</a:t>
            </a:r>
            <a:r>
              <a:rPr lang="ru-RU" sz="2400" dirty="0">
                <a:solidFill>
                  <a:srgbClr val="002060"/>
                </a:solidFill>
              </a:rPr>
              <a:t> ли се </a:t>
            </a:r>
            <a:r>
              <a:rPr lang="ru-RU" sz="2400" dirty="0" err="1">
                <a:solidFill>
                  <a:srgbClr val="002060"/>
                </a:solidFill>
              </a:rPr>
              <a:t>пропун</a:t>
            </a:r>
            <a:r>
              <a:rPr lang="ru-RU" sz="2400" dirty="0">
                <a:solidFill>
                  <a:srgbClr val="002060"/>
                </a:solidFill>
              </a:rPr>
              <a:t> </a:t>
            </a:r>
            <a:r>
              <a:rPr lang="ru-RU" sz="2400" dirty="0" err="1">
                <a:solidFill>
                  <a:srgbClr val="002060"/>
                </a:solidFill>
              </a:rPr>
              <a:t>ролуриле</a:t>
            </a:r>
            <a:r>
              <a:rPr lang="ru-RU" sz="2400" dirty="0">
                <a:solidFill>
                  <a:srgbClr val="002060"/>
                </a:solidFill>
              </a:rPr>
              <a:t>. </a:t>
            </a:r>
            <a:r>
              <a:rPr lang="ru-RU" sz="2400" dirty="0" err="1">
                <a:solidFill>
                  <a:srgbClr val="002060"/>
                </a:solidFill>
              </a:rPr>
              <a:t>Копиий</a:t>
            </a:r>
            <a:r>
              <a:rPr lang="ru-RU" sz="2400" dirty="0">
                <a:solidFill>
                  <a:srgbClr val="002060"/>
                </a:solidFill>
              </a:rPr>
              <a:t> ку </a:t>
            </a:r>
            <a:r>
              <a:rPr lang="ru-RU" sz="2400" dirty="0" err="1">
                <a:solidFill>
                  <a:srgbClr val="002060"/>
                </a:solidFill>
              </a:rPr>
              <a:t>ажутрул</a:t>
            </a:r>
            <a:r>
              <a:rPr lang="ru-RU" sz="2400" dirty="0">
                <a:solidFill>
                  <a:srgbClr val="002060"/>
                </a:solidFill>
              </a:rPr>
              <a:t> </a:t>
            </a:r>
            <a:r>
              <a:rPr lang="ru-RU" sz="2400" dirty="0" err="1">
                <a:solidFill>
                  <a:srgbClr val="002060"/>
                </a:solidFill>
              </a:rPr>
              <a:t>педагогулуй</a:t>
            </a:r>
            <a:r>
              <a:rPr lang="ru-RU" sz="2400" dirty="0">
                <a:solidFill>
                  <a:srgbClr val="002060"/>
                </a:solidFill>
              </a:rPr>
              <a:t> пот </a:t>
            </a:r>
            <a:r>
              <a:rPr lang="ru-RU" sz="2400" dirty="0" err="1">
                <a:solidFill>
                  <a:srgbClr val="002060"/>
                </a:solidFill>
              </a:rPr>
              <a:t>ынсчена</a:t>
            </a:r>
            <a:r>
              <a:rPr lang="ru-RU" sz="2400" dirty="0">
                <a:solidFill>
                  <a:srgbClr val="002060"/>
                </a:solidFill>
              </a:rPr>
              <a:t> </a:t>
            </a:r>
            <a:r>
              <a:rPr lang="ru-RU" sz="2400" dirty="0" err="1">
                <a:solidFill>
                  <a:srgbClr val="002060"/>
                </a:solidFill>
              </a:rPr>
              <a:t>повестя</a:t>
            </a:r>
            <a:r>
              <a:rPr lang="ru-RU" sz="2400" dirty="0">
                <a:solidFill>
                  <a:srgbClr val="002060"/>
                </a:solidFill>
              </a:rPr>
              <a:t> де </a:t>
            </a:r>
            <a:r>
              <a:rPr lang="ru-RU" sz="2400" dirty="0" err="1">
                <a:solidFill>
                  <a:srgbClr val="002060"/>
                </a:solidFill>
              </a:rPr>
              <a:t>кытева</a:t>
            </a:r>
            <a:r>
              <a:rPr lang="ru-RU" sz="2400" dirty="0">
                <a:solidFill>
                  <a:srgbClr val="002060"/>
                </a:solidFill>
              </a:rPr>
              <a:t> </a:t>
            </a:r>
            <a:r>
              <a:rPr lang="ru-RU" sz="2400" dirty="0" err="1">
                <a:solidFill>
                  <a:srgbClr val="002060"/>
                </a:solidFill>
              </a:rPr>
              <a:t>орь</a:t>
            </a:r>
            <a:r>
              <a:rPr lang="ru-RU" sz="2400" dirty="0">
                <a:solidFill>
                  <a:srgbClr val="002060"/>
                </a:solidFill>
              </a:rPr>
              <a:t>.</a:t>
            </a:r>
          </a:p>
          <a:p>
            <a:pPr algn="ctr"/>
            <a:endParaRPr lang="ru-RU" sz="2000" dirty="0"/>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971" y="785611"/>
            <a:ext cx="6352674" cy="5563674"/>
          </a:xfrm>
          <a:prstGeom prst="rect">
            <a:avLst/>
          </a:prstGeom>
          <a:effectLst>
            <a:softEdge rad="317500"/>
          </a:effectLst>
        </p:spPr>
      </p:pic>
    </p:spTree>
    <p:extLst>
      <p:ext uri="{BB962C8B-B14F-4D97-AF65-F5344CB8AC3E}">
        <p14:creationId xmlns:p14="http://schemas.microsoft.com/office/powerpoint/2010/main" val="1021407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71411" y="450322"/>
            <a:ext cx="6096000" cy="6093976"/>
          </a:xfrm>
          <a:prstGeom prst="rect">
            <a:avLst/>
          </a:prstGeom>
        </p:spPr>
        <p:txBody>
          <a:bodyPr>
            <a:spAutoFit/>
          </a:bodyPr>
          <a:lstStyle/>
          <a:p>
            <a:pPr algn="ctr"/>
            <a:r>
              <a:rPr lang="ru-RU" sz="2800" b="1" dirty="0">
                <a:solidFill>
                  <a:srgbClr val="C00000"/>
                </a:solidFill>
              </a:rPr>
              <a:t>Чине </a:t>
            </a:r>
            <a:r>
              <a:rPr lang="ru-RU" sz="2800" b="1" dirty="0" err="1">
                <a:solidFill>
                  <a:srgbClr val="C00000"/>
                </a:solidFill>
              </a:rPr>
              <a:t>сынт</a:t>
            </a:r>
            <a:r>
              <a:rPr lang="ru-RU" sz="2800" b="1" dirty="0">
                <a:solidFill>
                  <a:srgbClr val="C00000"/>
                </a:solidFill>
              </a:rPr>
              <a:t> </a:t>
            </a:r>
            <a:r>
              <a:rPr lang="ru-RU" sz="2800" b="1" dirty="0" err="1">
                <a:solidFill>
                  <a:srgbClr val="C00000"/>
                </a:solidFill>
              </a:rPr>
              <a:t>пэринций</a:t>
            </a:r>
            <a:r>
              <a:rPr lang="ru-RU" sz="2800" b="1" dirty="0">
                <a:solidFill>
                  <a:srgbClr val="C00000"/>
                </a:solidFill>
              </a:rPr>
              <a:t> </a:t>
            </a:r>
            <a:r>
              <a:rPr lang="ru-RU" sz="2800" b="1" dirty="0" err="1">
                <a:solidFill>
                  <a:srgbClr val="C00000"/>
                </a:solidFill>
              </a:rPr>
              <a:t>тэй</a:t>
            </a:r>
            <a:r>
              <a:rPr lang="ru-RU" sz="2800" b="1" dirty="0">
                <a:solidFill>
                  <a:srgbClr val="C00000"/>
                </a:solidFill>
              </a:rPr>
              <a:t>? </a:t>
            </a:r>
            <a:r>
              <a:rPr lang="ru-RU" sz="2800" b="1" dirty="0" err="1">
                <a:solidFill>
                  <a:srgbClr val="C00000"/>
                </a:solidFill>
              </a:rPr>
              <a:t>Професииле</a:t>
            </a:r>
            <a:r>
              <a:rPr lang="ru-RU" sz="2800" b="1" dirty="0">
                <a:solidFill>
                  <a:srgbClr val="C00000"/>
                </a:solidFill>
              </a:rPr>
              <a:t>.</a:t>
            </a:r>
          </a:p>
          <a:p>
            <a:pPr algn="ctr"/>
            <a:r>
              <a:rPr lang="ru-RU" sz="2400" b="1" i="1" dirty="0" err="1">
                <a:solidFill>
                  <a:srgbClr val="002060"/>
                </a:solidFill>
              </a:rPr>
              <a:t>Вокабуларул</a:t>
            </a:r>
            <a:r>
              <a:rPr lang="ru-RU" sz="2400" b="1" i="1" dirty="0">
                <a:solidFill>
                  <a:srgbClr val="002060"/>
                </a:solidFill>
              </a:rPr>
              <a:t>: </a:t>
            </a:r>
            <a:r>
              <a:rPr lang="ru-RU" sz="2400" dirty="0" err="1">
                <a:solidFill>
                  <a:srgbClr val="002060"/>
                </a:solidFill>
              </a:rPr>
              <a:t>фризерицэ</a:t>
            </a:r>
            <a:r>
              <a:rPr lang="ru-RU" sz="2400" dirty="0">
                <a:solidFill>
                  <a:srgbClr val="002060"/>
                </a:solidFill>
              </a:rPr>
              <a:t>, </a:t>
            </a:r>
            <a:r>
              <a:rPr lang="ru-RU" sz="2400" dirty="0" err="1">
                <a:solidFill>
                  <a:srgbClr val="002060"/>
                </a:solidFill>
              </a:rPr>
              <a:t>куафурэ</a:t>
            </a:r>
            <a:r>
              <a:rPr lang="ru-RU" sz="2400" dirty="0">
                <a:solidFill>
                  <a:srgbClr val="002060"/>
                </a:solidFill>
              </a:rPr>
              <a:t>, пэр, </a:t>
            </a:r>
            <a:r>
              <a:rPr lang="ru-RU" sz="2400" dirty="0" err="1">
                <a:solidFill>
                  <a:srgbClr val="002060"/>
                </a:solidFill>
              </a:rPr>
              <a:t>лунг</a:t>
            </a:r>
            <a:r>
              <a:rPr lang="ru-RU" sz="2400" dirty="0">
                <a:solidFill>
                  <a:srgbClr val="002060"/>
                </a:solidFill>
              </a:rPr>
              <a:t>, </a:t>
            </a:r>
            <a:r>
              <a:rPr lang="ru-RU" sz="2400" dirty="0" err="1">
                <a:solidFill>
                  <a:srgbClr val="002060"/>
                </a:solidFill>
              </a:rPr>
              <a:t>скурт</a:t>
            </a:r>
            <a:r>
              <a:rPr lang="ru-RU" sz="2400" dirty="0">
                <a:solidFill>
                  <a:srgbClr val="002060"/>
                </a:solidFill>
              </a:rPr>
              <a:t>, а </a:t>
            </a:r>
            <a:r>
              <a:rPr lang="ru-RU" sz="2400" dirty="0" err="1">
                <a:solidFill>
                  <a:srgbClr val="002060"/>
                </a:solidFill>
              </a:rPr>
              <a:t>спэла</a:t>
            </a:r>
            <a:r>
              <a:rPr lang="ru-RU" sz="2400" dirty="0">
                <a:solidFill>
                  <a:srgbClr val="002060"/>
                </a:solidFill>
              </a:rPr>
              <a:t>, а </a:t>
            </a:r>
            <a:r>
              <a:rPr lang="ru-RU" sz="2400" dirty="0" err="1">
                <a:solidFill>
                  <a:srgbClr val="002060"/>
                </a:solidFill>
              </a:rPr>
              <a:t>тунде</a:t>
            </a:r>
            <a:r>
              <a:rPr lang="ru-RU" sz="2400" dirty="0">
                <a:solidFill>
                  <a:srgbClr val="002060"/>
                </a:solidFill>
              </a:rPr>
              <a:t>. </a:t>
            </a:r>
          </a:p>
          <a:p>
            <a:pPr algn="ctr"/>
            <a:r>
              <a:rPr lang="ru-RU" sz="2400" b="1" i="1" dirty="0">
                <a:solidFill>
                  <a:srgbClr val="002060"/>
                </a:solidFill>
              </a:rPr>
              <a:t>Фразе: </a:t>
            </a:r>
            <a:r>
              <a:rPr lang="ru-RU" sz="2400" dirty="0" err="1">
                <a:solidFill>
                  <a:srgbClr val="002060"/>
                </a:solidFill>
              </a:rPr>
              <a:t>Мержем</a:t>
            </a:r>
            <a:r>
              <a:rPr lang="ru-RU" sz="2400" dirty="0">
                <a:solidFill>
                  <a:srgbClr val="002060"/>
                </a:solidFill>
              </a:rPr>
              <a:t> ла </a:t>
            </a:r>
            <a:r>
              <a:rPr lang="ru-RU" sz="2400" dirty="0" err="1">
                <a:solidFill>
                  <a:srgbClr val="002060"/>
                </a:solidFill>
              </a:rPr>
              <a:t>фризерие</a:t>
            </a:r>
            <a:r>
              <a:rPr lang="ru-RU" sz="2400" dirty="0">
                <a:solidFill>
                  <a:srgbClr val="002060"/>
                </a:solidFill>
              </a:rPr>
              <a:t>. Чине </a:t>
            </a:r>
            <a:r>
              <a:rPr lang="ru-RU" sz="2400" dirty="0" err="1">
                <a:solidFill>
                  <a:srgbClr val="002060"/>
                </a:solidFill>
              </a:rPr>
              <a:t>лукрязэ</a:t>
            </a:r>
            <a:r>
              <a:rPr lang="ru-RU" sz="2400" dirty="0">
                <a:solidFill>
                  <a:srgbClr val="002060"/>
                </a:solidFill>
              </a:rPr>
              <a:t> ла </a:t>
            </a:r>
            <a:r>
              <a:rPr lang="ru-RU" sz="2400" dirty="0" err="1">
                <a:solidFill>
                  <a:srgbClr val="002060"/>
                </a:solidFill>
              </a:rPr>
              <a:t>фризерие</a:t>
            </a:r>
            <a:r>
              <a:rPr lang="ru-RU" sz="2400" dirty="0">
                <a:solidFill>
                  <a:srgbClr val="002060"/>
                </a:solidFill>
              </a:rPr>
              <a:t>? Ла </a:t>
            </a:r>
            <a:r>
              <a:rPr lang="ru-RU" sz="2400" dirty="0" err="1">
                <a:solidFill>
                  <a:srgbClr val="002060"/>
                </a:solidFill>
              </a:rPr>
              <a:t>фризерие</a:t>
            </a:r>
            <a:r>
              <a:rPr lang="ru-RU" sz="2400" dirty="0">
                <a:solidFill>
                  <a:srgbClr val="002060"/>
                </a:solidFill>
              </a:rPr>
              <a:t> </a:t>
            </a:r>
            <a:r>
              <a:rPr lang="ru-RU" sz="2400" dirty="0" err="1">
                <a:solidFill>
                  <a:srgbClr val="002060"/>
                </a:solidFill>
              </a:rPr>
              <a:t>лукрязэ</a:t>
            </a:r>
            <a:r>
              <a:rPr lang="ru-RU" sz="2400" dirty="0">
                <a:solidFill>
                  <a:srgbClr val="002060"/>
                </a:solidFill>
              </a:rPr>
              <a:t> </a:t>
            </a:r>
            <a:r>
              <a:rPr lang="ru-RU" sz="2400" dirty="0" err="1">
                <a:solidFill>
                  <a:srgbClr val="002060"/>
                </a:solidFill>
              </a:rPr>
              <a:t>фризерица</a:t>
            </a:r>
            <a:r>
              <a:rPr lang="ru-RU" sz="2400" dirty="0">
                <a:solidFill>
                  <a:srgbClr val="002060"/>
                </a:solidFill>
              </a:rPr>
              <a:t> (</a:t>
            </a:r>
            <a:r>
              <a:rPr lang="ru-RU" sz="2400" dirty="0" err="1">
                <a:solidFill>
                  <a:srgbClr val="002060"/>
                </a:solidFill>
              </a:rPr>
              <a:t>фризерул</a:t>
            </a:r>
            <a:r>
              <a:rPr lang="ru-RU" sz="2400" dirty="0">
                <a:solidFill>
                  <a:srgbClr val="002060"/>
                </a:solidFill>
              </a:rPr>
              <a:t>). Че </a:t>
            </a:r>
            <a:r>
              <a:rPr lang="ru-RU" sz="2400" dirty="0" err="1">
                <a:solidFill>
                  <a:srgbClr val="002060"/>
                </a:solidFill>
              </a:rPr>
              <a:t>фаче</a:t>
            </a:r>
            <a:r>
              <a:rPr lang="ru-RU" sz="2400" dirty="0">
                <a:solidFill>
                  <a:srgbClr val="002060"/>
                </a:solidFill>
              </a:rPr>
              <a:t> </a:t>
            </a:r>
            <a:r>
              <a:rPr lang="ru-RU" sz="2400" dirty="0" err="1">
                <a:solidFill>
                  <a:srgbClr val="002060"/>
                </a:solidFill>
              </a:rPr>
              <a:t>фризерица</a:t>
            </a:r>
            <a:r>
              <a:rPr lang="ru-RU" sz="2400" dirty="0">
                <a:solidFill>
                  <a:srgbClr val="002060"/>
                </a:solidFill>
              </a:rPr>
              <a:t>? </a:t>
            </a:r>
            <a:r>
              <a:rPr lang="ru-RU" sz="2400" dirty="0" err="1">
                <a:solidFill>
                  <a:srgbClr val="002060"/>
                </a:solidFill>
              </a:rPr>
              <a:t>Фризерица</a:t>
            </a:r>
            <a:r>
              <a:rPr lang="ru-RU" sz="2400" dirty="0">
                <a:solidFill>
                  <a:srgbClr val="002060"/>
                </a:solidFill>
              </a:rPr>
              <a:t> </a:t>
            </a:r>
            <a:r>
              <a:rPr lang="ru-RU" sz="2400" dirty="0" err="1">
                <a:solidFill>
                  <a:srgbClr val="002060"/>
                </a:solidFill>
              </a:rPr>
              <a:t>тунде</a:t>
            </a:r>
            <a:r>
              <a:rPr lang="ru-RU" sz="2400" dirty="0">
                <a:solidFill>
                  <a:srgbClr val="002060"/>
                </a:solidFill>
              </a:rPr>
              <a:t> </a:t>
            </a:r>
            <a:r>
              <a:rPr lang="ru-RU" sz="2400" dirty="0" err="1">
                <a:solidFill>
                  <a:srgbClr val="002060"/>
                </a:solidFill>
              </a:rPr>
              <a:t>пэрул</a:t>
            </a:r>
            <a:r>
              <a:rPr lang="ru-RU" sz="2400" dirty="0">
                <a:solidFill>
                  <a:srgbClr val="002060"/>
                </a:solidFill>
              </a:rPr>
              <a:t>, </a:t>
            </a:r>
            <a:r>
              <a:rPr lang="ru-RU" sz="2400" dirty="0" err="1">
                <a:solidFill>
                  <a:srgbClr val="002060"/>
                </a:solidFill>
              </a:rPr>
              <a:t>фаче</a:t>
            </a:r>
            <a:r>
              <a:rPr lang="ru-RU" sz="2400" dirty="0">
                <a:solidFill>
                  <a:srgbClr val="002060"/>
                </a:solidFill>
              </a:rPr>
              <a:t> </a:t>
            </a:r>
            <a:r>
              <a:rPr lang="ru-RU" sz="2400" dirty="0" err="1">
                <a:solidFill>
                  <a:srgbClr val="002060"/>
                </a:solidFill>
              </a:rPr>
              <a:t>куафурэ</a:t>
            </a:r>
            <a:r>
              <a:rPr lang="ru-RU" sz="2400" dirty="0">
                <a:solidFill>
                  <a:srgbClr val="002060"/>
                </a:solidFill>
              </a:rPr>
              <a:t>.</a:t>
            </a:r>
          </a:p>
          <a:p>
            <a:pPr algn="ctr"/>
            <a:endParaRPr lang="ru-RU" dirty="0">
              <a:solidFill>
                <a:srgbClr val="002060"/>
              </a:solidFill>
            </a:endParaRPr>
          </a:p>
          <a:p>
            <a:pPr algn="ctr"/>
            <a:r>
              <a:rPr lang="ru-RU" sz="2800" b="1" dirty="0" err="1">
                <a:solidFill>
                  <a:srgbClr val="C00000"/>
                </a:solidFill>
              </a:rPr>
              <a:t>Жокул</a:t>
            </a:r>
            <a:r>
              <a:rPr lang="ru-RU" sz="2800" b="1" dirty="0">
                <a:solidFill>
                  <a:srgbClr val="C00000"/>
                </a:solidFill>
              </a:rPr>
              <a:t> ку </a:t>
            </a:r>
            <a:r>
              <a:rPr lang="ru-RU" sz="2800" b="1" dirty="0" err="1">
                <a:solidFill>
                  <a:srgbClr val="C00000"/>
                </a:solidFill>
              </a:rPr>
              <a:t>сужет</a:t>
            </a:r>
            <a:r>
              <a:rPr lang="ru-RU" sz="2800" b="1" dirty="0">
                <a:solidFill>
                  <a:srgbClr val="C00000"/>
                </a:solidFill>
              </a:rPr>
              <a:t> де рол «Ла </a:t>
            </a:r>
            <a:r>
              <a:rPr lang="ru-RU" sz="2800" b="1" dirty="0" err="1">
                <a:solidFill>
                  <a:srgbClr val="C00000"/>
                </a:solidFill>
              </a:rPr>
              <a:t>фризерие</a:t>
            </a:r>
            <a:r>
              <a:rPr lang="ru-RU" sz="2800" b="1" dirty="0">
                <a:solidFill>
                  <a:srgbClr val="C00000"/>
                </a:solidFill>
              </a:rPr>
              <a:t>»</a:t>
            </a:r>
          </a:p>
          <a:p>
            <a:pPr algn="ctr"/>
            <a:r>
              <a:rPr lang="ru-RU" sz="2400" dirty="0">
                <a:solidFill>
                  <a:srgbClr val="002060"/>
                </a:solidFill>
              </a:rPr>
              <a:t>Ла </a:t>
            </a:r>
            <a:r>
              <a:rPr lang="ru-RU" sz="2400" dirty="0" err="1">
                <a:solidFill>
                  <a:srgbClr val="002060"/>
                </a:solidFill>
              </a:rPr>
              <a:t>фризерие</a:t>
            </a:r>
            <a:r>
              <a:rPr lang="ru-RU" sz="2400" dirty="0">
                <a:solidFill>
                  <a:srgbClr val="002060"/>
                </a:solidFill>
              </a:rPr>
              <a:t> вине о </a:t>
            </a:r>
            <a:r>
              <a:rPr lang="ru-RU" sz="2400" dirty="0" err="1">
                <a:solidFill>
                  <a:srgbClr val="002060"/>
                </a:solidFill>
              </a:rPr>
              <a:t>фетицэ</a:t>
            </a:r>
            <a:r>
              <a:rPr lang="ru-RU" sz="2400" dirty="0">
                <a:solidFill>
                  <a:srgbClr val="002060"/>
                </a:solidFill>
              </a:rPr>
              <a:t>, ун </a:t>
            </a:r>
            <a:r>
              <a:rPr lang="ru-RU" sz="2400" dirty="0" err="1">
                <a:solidFill>
                  <a:srgbClr val="002060"/>
                </a:solidFill>
              </a:rPr>
              <a:t>бэят</a:t>
            </a:r>
            <a:r>
              <a:rPr lang="ru-RU" sz="2400" dirty="0">
                <a:solidFill>
                  <a:srgbClr val="002060"/>
                </a:solidFill>
              </a:rPr>
              <a:t> сэ-</a:t>
            </a:r>
            <a:r>
              <a:rPr lang="ru-RU" sz="2400" dirty="0" err="1">
                <a:solidFill>
                  <a:srgbClr val="002060"/>
                </a:solidFill>
              </a:rPr>
              <a:t>шь</a:t>
            </a:r>
            <a:r>
              <a:rPr lang="ru-RU" sz="2400" dirty="0">
                <a:solidFill>
                  <a:srgbClr val="002060"/>
                </a:solidFill>
              </a:rPr>
              <a:t> </a:t>
            </a:r>
            <a:r>
              <a:rPr lang="ru-RU" sz="2400" dirty="0" err="1">
                <a:solidFill>
                  <a:srgbClr val="002060"/>
                </a:solidFill>
              </a:rPr>
              <a:t>факэ</a:t>
            </a:r>
            <a:r>
              <a:rPr lang="ru-RU" sz="2400" dirty="0">
                <a:solidFill>
                  <a:srgbClr val="002060"/>
                </a:solidFill>
              </a:rPr>
              <a:t> </a:t>
            </a:r>
            <a:r>
              <a:rPr lang="ru-RU" sz="2400" dirty="0" err="1">
                <a:solidFill>
                  <a:srgbClr val="002060"/>
                </a:solidFill>
              </a:rPr>
              <a:t>куафурэ</a:t>
            </a:r>
            <a:r>
              <a:rPr lang="ru-RU" sz="2400" dirty="0">
                <a:solidFill>
                  <a:srgbClr val="002060"/>
                </a:solidFill>
              </a:rPr>
              <a:t>.</a:t>
            </a:r>
          </a:p>
          <a:p>
            <a:pPr algn="ctr"/>
            <a:r>
              <a:rPr lang="ru-RU" sz="2400" dirty="0">
                <a:solidFill>
                  <a:srgbClr val="002060"/>
                </a:solidFill>
              </a:rPr>
              <a:t>Ла </a:t>
            </a:r>
            <a:r>
              <a:rPr lang="ru-RU" sz="2400" dirty="0" err="1">
                <a:solidFill>
                  <a:srgbClr val="002060"/>
                </a:solidFill>
              </a:rPr>
              <a:t>ынчепут</a:t>
            </a:r>
            <a:r>
              <a:rPr lang="ru-RU" sz="2400" dirty="0">
                <a:solidFill>
                  <a:srgbClr val="002060"/>
                </a:solidFill>
              </a:rPr>
              <a:t> де </a:t>
            </a:r>
            <a:r>
              <a:rPr lang="ru-RU" sz="2400" dirty="0" err="1">
                <a:solidFill>
                  <a:srgbClr val="002060"/>
                </a:solidFill>
              </a:rPr>
              <a:t>жок</a:t>
            </a:r>
            <a:r>
              <a:rPr lang="ru-RU" sz="2400" dirty="0">
                <a:solidFill>
                  <a:srgbClr val="002060"/>
                </a:solidFill>
              </a:rPr>
              <a:t> </a:t>
            </a:r>
            <a:r>
              <a:rPr lang="ru-RU" sz="2400" dirty="0" err="1">
                <a:solidFill>
                  <a:srgbClr val="002060"/>
                </a:solidFill>
              </a:rPr>
              <a:t>педагогул</a:t>
            </a:r>
            <a:r>
              <a:rPr lang="ru-RU" sz="2400" dirty="0">
                <a:solidFill>
                  <a:srgbClr val="002060"/>
                </a:solidFill>
              </a:rPr>
              <a:t> </a:t>
            </a:r>
            <a:r>
              <a:rPr lang="ru-RU" sz="2400" dirty="0" err="1">
                <a:solidFill>
                  <a:srgbClr val="002060"/>
                </a:solidFill>
              </a:rPr>
              <a:t>ажутэ</a:t>
            </a:r>
            <a:r>
              <a:rPr lang="ru-RU" sz="2400" dirty="0">
                <a:solidFill>
                  <a:srgbClr val="002060"/>
                </a:solidFill>
              </a:rPr>
              <a:t> ла </a:t>
            </a:r>
            <a:r>
              <a:rPr lang="ru-RU" sz="2400" dirty="0" err="1">
                <a:solidFill>
                  <a:srgbClr val="002060"/>
                </a:solidFill>
              </a:rPr>
              <a:t>алкэтуиря</a:t>
            </a:r>
            <a:r>
              <a:rPr lang="ru-RU" sz="2400" dirty="0">
                <a:solidFill>
                  <a:srgbClr val="002060"/>
                </a:solidFill>
              </a:rPr>
              <a:t> </a:t>
            </a:r>
            <a:r>
              <a:rPr lang="ru-RU" sz="2400" dirty="0" err="1">
                <a:solidFill>
                  <a:srgbClr val="002060"/>
                </a:solidFill>
              </a:rPr>
              <a:t>диалогулуй</a:t>
            </a:r>
            <a:r>
              <a:rPr lang="ru-RU" sz="2400" dirty="0">
                <a:solidFill>
                  <a:srgbClr val="002060"/>
                </a:solidFill>
              </a:rPr>
              <a:t> де </a:t>
            </a:r>
            <a:r>
              <a:rPr lang="ru-RU" sz="2400" dirty="0" err="1">
                <a:solidFill>
                  <a:srgbClr val="002060"/>
                </a:solidFill>
              </a:rPr>
              <a:t>жок</a:t>
            </a:r>
            <a:r>
              <a:rPr lang="ru-RU" sz="2400" dirty="0">
                <a:solidFill>
                  <a:srgbClr val="002060"/>
                </a:solidFill>
              </a:rPr>
              <a:t>…</a:t>
            </a:r>
          </a:p>
          <a:p>
            <a:endParaRPr lang="ru-RU" sz="2000" dirty="0">
              <a:solidFill>
                <a:srgbClr val="002060"/>
              </a:solidFill>
            </a:endParaRPr>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812" y="134470"/>
            <a:ext cx="5607423" cy="6521823"/>
          </a:xfrm>
          <a:prstGeom prst="rect">
            <a:avLst/>
          </a:prstGeom>
          <a:effectLst>
            <a:softEdge rad="317500"/>
          </a:effectLst>
        </p:spPr>
      </p:pic>
    </p:spTree>
    <p:extLst>
      <p:ext uri="{BB962C8B-B14F-4D97-AF65-F5344CB8AC3E}">
        <p14:creationId xmlns:p14="http://schemas.microsoft.com/office/powerpoint/2010/main" val="707445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81483" y="0"/>
            <a:ext cx="5710518" cy="7109639"/>
          </a:xfrm>
          <a:prstGeom prst="rect">
            <a:avLst/>
          </a:prstGeom>
        </p:spPr>
        <p:txBody>
          <a:bodyPr wrap="square">
            <a:spAutoFit/>
          </a:bodyPr>
          <a:lstStyle/>
          <a:p>
            <a:pPr algn="ctr"/>
            <a:r>
              <a:rPr lang="ru-RU" sz="2800" b="1" dirty="0">
                <a:solidFill>
                  <a:srgbClr val="C00000"/>
                </a:solidFill>
              </a:rPr>
              <a:t>Тема: Фамилия </a:t>
            </a:r>
            <a:r>
              <a:rPr lang="ru-RU" sz="2800" b="1" dirty="0" err="1">
                <a:solidFill>
                  <a:srgbClr val="C00000"/>
                </a:solidFill>
              </a:rPr>
              <a:t>мя</a:t>
            </a:r>
            <a:endParaRPr lang="ru-RU" sz="2800" b="1" dirty="0">
              <a:solidFill>
                <a:srgbClr val="C00000"/>
              </a:solidFill>
            </a:endParaRPr>
          </a:p>
          <a:p>
            <a:pPr algn="ctr"/>
            <a:r>
              <a:rPr lang="ru-RU" sz="2400" b="1" i="1" dirty="0" err="1">
                <a:solidFill>
                  <a:srgbClr val="002060"/>
                </a:solidFill>
              </a:rPr>
              <a:t>Вокабуларул</a:t>
            </a:r>
            <a:r>
              <a:rPr lang="ru-RU" sz="2400" b="1" i="1" dirty="0">
                <a:solidFill>
                  <a:srgbClr val="002060"/>
                </a:solidFill>
              </a:rPr>
              <a:t>: </a:t>
            </a:r>
            <a:r>
              <a:rPr lang="ru-RU" sz="2400" dirty="0" err="1">
                <a:solidFill>
                  <a:srgbClr val="002060"/>
                </a:solidFill>
              </a:rPr>
              <a:t>мэмика</a:t>
            </a:r>
            <a:r>
              <a:rPr lang="ru-RU" sz="2400" dirty="0">
                <a:solidFill>
                  <a:srgbClr val="002060"/>
                </a:solidFill>
              </a:rPr>
              <a:t>, </a:t>
            </a:r>
            <a:r>
              <a:rPr lang="ru-RU" sz="2400" dirty="0" err="1">
                <a:solidFill>
                  <a:srgbClr val="002060"/>
                </a:solidFill>
              </a:rPr>
              <a:t>тэтикул</a:t>
            </a:r>
            <a:r>
              <a:rPr lang="ru-RU" sz="2400" dirty="0">
                <a:solidFill>
                  <a:srgbClr val="002060"/>
                </a:solidFill>
              </a:rPr>
              <a:t>, </a:t>
            </a:r>
            <a:r>
              <a:rPr lang="ru-RU" sz="2400" dirty="0" err="1">
                <a:solidFill>
                  <a:srgbClr val="002060"/>
                </a:solidFill>
              </a:rPr>
              <a:t>фийкэ</a:t>
            </a:r>
            <a:r>
              <a:rPr lang="ru-RU" sz="2400" dirty="0">
                <a:solidFill>
                  <a:srgbClr val="002060"/>
                </a:solidFill>
              </a:rPr>
              <a:t>, </a:t>
            </a:r>
            <a:r>
              <a:rPr lang="ru-RU" sz="2400" dirty="0" err="1">
                <a:solidFill>
                  <a:srgbClr val="002060"/>
                </a:solidFill>
              </a:rPr>
              <a:t>фетицэ</a:t>
            </a:r>
            <a:r>
              <a:rPr lang="ru-RU" sz="2400" dirty="0">
                <a:solidFill>
                  <a:srgbClr val="002060"/>
                </a:solidFill>
              </a:rPr>
              <a:t>, </a:t>
            </a:r>
            <a:r>
              <a:rPr lang="ru-RU" sz="2400" dirty="0" err="1">
                <a:solidFill>
                  <a:srgbClr val="002060"/>
                </a:solidFill>
              </a:rPr>
              <a:t>дормитор</a:t>
            </a:r>
            <a:r>
              <a:rPr lang="ru-RU" sz="2400" dirty="0">
                <a:solidFill>
                  <a:srgbClr val="002060"/>
                </a:solidFill>
              </a:rPr>
              <a:t>, </a:t>
            </a:r>
            <a:r>
              <a:rPr lang="ru-RU" sz="2400" dirty="0" err="1">
                <a:solidFill>
                  <a:srgbClr val="002060"/>
                </a:solidFill>
              </a:rPr>
              <a:t>плапумэ</a:t>
            </a:r>
            <a:r>
              <a:rPr lang="ru-RU" sz="2400" dirty="0">
                <a:solidFill>
                  <a:srgbClr val="002060"/>
                </a:solidFill>
              </a:rPr>
              <a:t>, </a:t>
            </a:r>
            <a:r>
              <a:rPr lang="ru-RU" sz="2400" dirty="0" err="1">
                <a:solidFill>
                  <a:srgbClr val="002060"/>
                </a:solidFill>
              </a:rPr>
              <a:t>пернэ</a:t>
            </a:r>
            <a:r>
              <a:rPr lang="ru-RU" sz="2400" dirty="0">
                <a:solidFill>
                  <a:srgbClr val="002060"/>
                </a:solidFill>
              </a:rPr>
              <a:t>, а </a:t>
            </a:r>
            <a:r>
              <a:rPr lang="ru-RU" sz="2400" dirty="0" err="1">
                <a:solidFill>
                  <a:srgbClr val="002060"/>
                </a:solidFill>
              </a:rPr>
              <a:t>адорми</a:t>
            </a:r>
            <a:r>
              <a:rPr lang="ru-RU" sz="2400" dirty="0">
                <a:solidFill>
                  <a:srgbClr val="002060"/>
                </a:solidFill>
              </a:rPr>
              <a:t>, </a:t>
            </a:r>
            <a:r>
              <a:rPr lang="ru-RU" sz="2400" dirty="0" err="1">
                <a:solidFill>
                  <a:srgbClr val="002060"/>
                </a:solidFill>
              </a:rPr>
              <a:t>кынтек</a:t>
            </a:r>
            <a:r>
              <a:rPr lang="ru-RU" sz="2400" dirty="0">
                <a:solidFill>
                  <a:srgbClr val="002060"/>
                </a:solidFill>
              </a:rPr>
              <a:t> де </a:t>
            </a:r>
            <a:r>
              <a:rPr lang="ru-RU" sz="2400" dirty="0" err="1">
                <a:solidFill>
                  <a:srgbClr val="002060"/>
                </a:solidFill>
              </a:rPr>
              <a:t>лягэн</a:t>
            </a:r>
            <a:r>
              <a:rPr lang="ru-RU" sz="2400" dirty="0">
                <a:solidFill>
                  <a:srgbClr val="002060"/>
                </a:solidFill>
              </a:rPr>
              <a:t>…</a:t>
            </a:r>
          </a:p>
          <a:p>
            <a:pPr algn="ctr"/>
            <a:r>
              <a:rPr lang="ru-RU" sz="2400" b="1" i="1" dirty="0">
                <a:solidFill>
                  <a:srgbClr val="002060"/>
                </a:solidFill>
              </a:rPr>
              <a:t>Фразе: </a:t>
            </a:r>
            <a:r>
              <a:rPr lang="ru-RU" sz="2400" dirty="0">
                <a:solidFill>
                  <a:srgbClr val="002060"/>
                </a:solidFill>
              </a:rPr>
              <a:t>чине </a:t>
            </a:r>
            <a:r>
              <a:rPr lang="ru-RU" sz="2400" dirty="0" err="1">
                <a:solidFill>
                  <a:srgbClr val="002060"/>
                </a:solidFill>
              </a:rPr>
              <a:t>ешть</a:t>
            </a:r>
            <a:r>
              <a:rPr lang="ru-RU" sz="2400" dirty="0">
                <a:solidFill>
                  <a:srgbClr val="002060"/>
                </a:solidFill>
              </a:rPr>
              <a:t> ту? </a:t>
            </a:r>
            <a:r>
              <a:rPr lang="ru-RU" sz="2400" dirty="0" err="1">
                <a:solidFill>
                  <a:srgbClr val="002060"/>
                </a:solidFill>
              </a:rPr>
              <a:t>Еу</a:t>
            </a:r>
            <a:r>
              <a:rPr lang="ru-RU" sz="2400" dirty="0">
                <a:solidFill>
                  <a:srgbClr val="002060"/>
                </a:solidFill>
              </a:rPr>
              <a:t> </a:t>
            </a:r>
            <a:r>
              <a:rPr lang="ru-RU" sz="2400" dirty="0" err="1">
                <a:solidFill>
                  <a:srgbClr val="002060"/>
                </a:solidFill>
              </a:rPr>
              <a:t>сынт</a:t>
            </a:r>
            <a:r>
              <a:rPr lang="ru-RU" sz="2400" dirty="0">
                <a:solidFill>
                  <a:srgbClr val="002060"/>
                </a:solidFill>
              </a:rPr>
              <a:t> </a:t>
            </a:r>
            <a:r>
              <a:rPr lang="ru-RU" sz="2400" dirty="0" err="1">
                <a:solidFill>
                  <a:srgbClr val="002060"/>
                </a:solidFill>
              </a:rPr>
              <a:t>мэмика</a:t>
            </a:r>
            <a:r>
              <a:rPr lang="ru-RU" sz="2400" dirty="0">
                <a:solidFill>
                  <a:srgbClr val="002060"/>
                </a:solidFill>
              </a:rPr>
              <a:t>, </a:t>
            </a:r>
            <a:r>
              <a:rPr lang="ru-RU" sz="2400" dirty="0" err="1">
                <a:solidFill>
                  <a:srgbClr val="002060"/>
                </a:solidFill>
              </a:rPr>
              <a:t>тэтикул</a:t>
            </a:r>
            <a:r>
              <a:rPr lang="ru-RU" sz="2400" dirty="0">
                <a:solidFill>
                  <a:srgbClr val="002060"/>
                </a:solidFill>
              </a:rPr>
              <a:t>. </a:t>
            </a:r>
            <a:r>
              <a:rPr lang="ru-RU" sz="2400" dirty="0" err="1">
                <a:solidFill>
                  <a:srgbClr val="002060"/>
                </a:solidFill>
              </a:rPr>
              <a:t>Фетица</a:t>
            </a:r>
            <a:r>
              <a:rPr lang="ru-RU" sz="2400" dirty="0">
                <a:solidFill>
                  <a:srgbClr val="002060"/>
                </a:solidFill>
              </a:rPr>
              <a:t> </a:t>
            </a:r>
            <a:r>
              <a:rPr lang="ru-RU" sz="2400" dirty="0" err="1">
                <a:solidFill>
                  <a:srgbClr val="002060"/>
                </a:solidFill>
              </a:rPr>
              <a:t>плынже</a:t>
            </a:r>
            <a:r>
              <a:rPr lang="ru-RU" sz="2400" dirty="0">
                <a:solidFill>
                  <a:srgbClr val="002060"/>
                </a:solidFill>
              </a:rPr>
              <a:t>. </a:t>
            </a:r>
            <a:r>
              <a:rPr lang="ru-RU" sz="2400" dirty="0" err="1">
                <a:solidFill>
                  <a:srgbClr val="002060"/>
                </a:solidFill>
              </a:rPr>
              <a:t>Вря</a:t>
            </a:r>
            <a:r>
              <a:rPr lang="ru-RU" sz="2400" dirty="0">
                <a:solidFill>
                  <a:srgbClr val="002060"/>
                </a:solidFill>
              </a:rPr>
              <a:t> сэ </a:t>
            </a:r>
            <a:r>
              <a:rPr lang="ru-RU" sz="2400" dirty="0" err="1">
                <a:solidFill>
                  <a:srgbClr val="002060"/>
                </a:solidFill>
              </a:rPr>
              <a:t>доармэ</a:t>
            </a:r>
            <a:r>
              <a:rPr lang="ru-RU" sz="2400" dirty="0">
                <a:solidFill>
                  <a:srgbClr val="002060"/>
                </a:solidFill>
              </a:rPr>
              <a:t>. Хай сэ </a:t>
            </a:r>
            <a:r>
              <a:rPr lang="ru-RU" sz="2400" dirty="0" err="1">
                <a:solidFill>
                  <a:srgbClr val="002060"/>
                </a:solidFill>
              </a:rPr>
              <a:t>адормим</a:t>
            </a:r>
            <a:r>
              <a:rPr lang="ru-RU" sz="2400" dirty="0">
                <a:solidFill>
                  <a:srgbClr val="002060"/>
                </a:solidFill>
              </a:rPr>
              <a:t> </a:t>
            </a:r>
            <a:r>
              <a:rPr lang="ru-RU" sz="2400" dirty="0" err="1">
                <a:solidFill>
                  <a:srgbClr val="002060"/>
                </a:solidFill>
              </a:rPr>
              <a:t>фетица</a:t>
            </a:r>
            <a:r>
              <a:rPr lang="ru-RU" sz="2400" dirty="0">
                <a:solidFill>
                  <a:srgbClr val="002060"/>
                </a:solidFill>
              </a:rPr>
              <a:t>. Ын </a:t>
            </a:r>
            <a:r>
              <a:rPr lang="ru-RU" sz="2400" dirty="0" err="1">
                <a:solidFill>
                  <a:srgbClr val="002060"/>
                </a:solidFill>
              </a:rPr>
              <a:t>пэтук</a:t>
            </a:r>
            <a:r>
              <a:rPr lang="ru-RU" sz="2400" dirty="0">
                <a:solidFill>
                  <a:srgbClr val="002060"/>
                </a:solidFill>
              </a:rPr>
              <a:t> </a:t>
            </a:r>
            <a:r>
              <a:rPr lang="ru-RU" sz="2400" dirty="0" err="1">
                <a:solidFill>
                  <a:srgbClr val="002060"/>
                </a:solidFill>
              </a:rPr>
              <a:t>пе</a:t>
            </a:r>
            <a:r>
              <a:rPr lang="ru-RU" sz="2400" dirty="0">
                <a:solidFill>
                  <a:srgbClr val="002060"/>
                </a:solidFill>
              </a:rPr>
              <a:t> </a:t>
            </a:r>
            <a:r>
              <a:rPr lang="ru-RU" sz="2400" dirty="0" err="1">
                <a:solidFill>
                  <a:srgbClr val="002060"/>
                </a:solidFill>
              </a:rPr>
              <a:t>пернэ</a:t>
            </a:r>
            <a:r>
              <a:rPr lang="ru-RU" sz="2400" dirty="0">
                <a:solidFill>
                  <a:srgbClr val="002060"/>
                </a:solidFill>
              </a:rPr>
              <a:t>, </a:t>
            </a:r>
            <a:r>
              <a:rPr lang="ru-RU" sz="2400" dirty="0" err="1">
                <a:solidFill>
                  <a:srgbClr val="002060"/>
                </a:solidFill>
              </a:rPr>
              <a:t>суб</a:t>
            </a:r>
            <a:r>
              <a:rPr lang="ru-RU" sz="2400" dirty="0">
                <a:solidFill>
                  <a:srgbClr val="002060"/>
                </a:solidFill>
              </a:rPr>
              <a:t> </a:t>
            </a:r>
            <a:r>
              <a:rPr lang="ru-RU" sz="2400" dirty="0" err="1">
                <a:solidFill>
                  <a:srgbClr val="002060"/>
                </a:solidFill>
              </a:rPr>
              <a:t>плапумэ</a:t>
            </a:r>
            <a:r>
              <a:rPr lang="ru-RU" sz="2400" dirty="0">
                <a:solidFill>
                  <a:srgbClr val="002060"/>
                </a:solidFill>
              </a:rPr>
              <a:t>.</a:t>
            </a:r>
          </a:p>
          <a:p>
            <a:pPr algn="ctr"/>
            <a:r>
              <a:rPr lang="ru-RU" sz="2400" dirty="0" err="1">
                <a:solidFill>
                  <a:srgbClr val="002060"/>
                </a:solidFill>
              </a:rPr>
              <a:t>Доарме</a:t>
            </a:r>
            <a:r>
              <a:rPr lang="ru-RU" sz="2400" dirty="0">
                <a:solidFill>
                  <a:srgbClr val="002060"/>
                </a:solidFill>
              </a:rPr>
              <a:t>, </a:t>
            </a:r>
            <a:r>
              <a:rPr lang="ru-RU" sz="2400" dirty="0" err="1">
                <a:solidFill>
                  <a:srgbClr val="002060"/>
                </a:solidFill>
              </a:rPr>
              <a:t>доарме</a:t>
            </a:r>
            <a:r>
              <a:rPr lang="ru-RU" sz="2400" dirty="0">
                <a:solidFill>
                  <a:srgbClr val="002060"/>
                </a:solidFill>
              </a:rPr>
              <a:t>, </a:t>
            </a:r>
            <a:r>
              <a:rPr lang="ru-RU" sz="2400" dirty="0" err="1">
                <a:solidFill>
                  <a:srgbClr val="002060"/>
                </a:solidFill>
              </a:rPr>
              <a:t>пэпушика</a:t>
            </a:r>
            <a:endParaRPr lang="ru-RU" sz="2400" dirty="0">
              <a:solidFill>
                <a:srgbClr val="002060"/>
              </a:solidFill>
            </a:endParaRPr>
          </a:p>
          <a:p>
            <a:pPr algn="ctr"/>
            <a:r>
              <a:rPr lang="ru-RU" sz="2400" dirty="0" err="1">
                <a:solidFill>
                  <a:srgbClr val="002060"/>
                </a:solidFill>
              </a:rPr>
              <a:t>Доарме</a:t>
            </a:r>
            <a:r>
              <a:rPr lang="ru-RU" sz="2400" dirty="0">
                <a:solidFill>
                  <a:srgbClr val="002060"/>
                </a:solidFill>
              </a:rPr>
              <a:t> </a:t>
            </a:r>
            <a:r>
              <a:rPr lang="ru-RU" sz="2400" dirty="0" err="1">
                <a:solidFill>
                  <a:srgbClr val="002060"/>
                </a:solidFill>
              </a:rPr>
              <a:t>доарме</a:t>
            </a:r>
            <a:r>
              <a:rPr lang="ru-RU" sz="2400" dirty="0">
                <a:solidFill>
                  <a:srgbClr val="002060"/>
                </a:solidFill>
              </a:rPr>
              <a:t> </a:t>
            </a:r>
            <a:r>
              <a:rPr lang="ru-RU" sz="2400" dirty="0" err="1">
                <a:solidFill>
                  <a:srgbClr val="002060"/>
                </a:solidFill>
              </a:rPr>
              <a:t>мититика</a:t>
            </a:r>
            <a:r>
              <a:rPr lang="ru-RU" sz="2400" dirty="0">
                <a:solidFill>
                  <a:srgbClr val="002060"/>
                </a:solidFill>
              </a:rPr>
              <a:t>.</a:t>
            </a:r>
          </a:p>
          <a:p>
            <a:pPr algn="ctr"/>
            <a:r>
              <a:rPr lang="ru-RU" sz="2400" dirty="0">
                <a:solidFill>
                  <a:srgbClr val="002060"/>
                </a:solidFill>
              </a:rPr>
              <a:t>А-а-а-а!</a:t>
            </a:r>
          </a:p>
          <a:p>
            <a:pPr algn="ctr"/>
            <a:endParaRPr lang="ru-RU" dirty="0"/>
          </a:p>
          <a:p>
            <a:pPr algn="ctr"/>
            <a:r>
              <a:rPr lang="ru-RU" sz="2800" b="1" dirty="0" err="1">
                <a:solidFill>
                  <a:srgbClr val="C00000"/>
                </a:solidFill>
              </a:rPr>
              <a:t>Жокул</a:t>
            </a:r>
            <a:r>
              <a:rPr lang="ru-RU" sz="2800" b="1" dirty="0">
                <a:solidFill>
                  <a:srgbClr val="C00000"/>
                </a:solidFill>
              </a:rPr>
              <a:t> ку </a:t>
            </a:r>
            <a:r>
              <a:rPr lang="ru-RU" sz="2800" b="1" dirty="0" err="1">
                <a:solidFill>
                  <a:srgbClr val="C00000"/>
                </a:solidFill>
              </a:rPr>
              <a:t>сужет</a:t>
            </a:r>
            <a:r>
              <a:rPr lang="ru-RU" sz="2800" b="1" dirty="0">
                <a:solidFill>
                  <a:srgbClr val="C00000"/>
                </a:solidFill>
              </a:rPr>
              <a:t> де рол - «Хай, сэ </a:t>
            </a:r>
            <a:r>
              <a:rPr lang="ru-RU" sz="2800" b="1" dirty="0" err="1">
                <a:solidFill>
                  <a:srgbClr val="C00000"/>
                </a:solidFill>
              </a:rPr>
              <a:t>адормим</a:t>
            </a:r>
            <a:r>
              <a:rPr lang="ru-RU" sz="2800" b="1" dirty="0">
                <a:solidFill>
                  <a:srgbClr val="C00000"/>
                </a:solidFill>
              </a:rPr>
              <a:t> пэпуша» </a:t>
            </a:r>
          </a:p>
          <a:p>
            <a:pPr algn="ctr"/>
            <a:r>
              <a:rPr lang="ru-RU" sz="2400" dirty="0" err="1">
                <a:solidFill>
                  <a:srgbClr val="002060"/>
                </a:solidFill>
              </a:rPr>
              <a:t>Педагогул</a:t>
            </a:r>
            <a:r>
              <a:rPr lang="ru-RU" sz="2400" dirty="0">
                <a:solidFill>
                  <a:srgbClr val="002060"/>
                </a:solidFill>
              </a:rPr>
              <a:t> </a:t>
            </a:r>
            <a:r>
              <a:rPr lang="ru-RU" sz="2400" dirty="0" err="1">
                <a:solidFill>
                  <a:srgbClr val="002060"/>
                </a:solidFill>
              </a:rPr>
              <a:t>пропуне</a:t>
            </a:r>
            <a:r>
              <a:rPr lang="ru-RU" sz="2400" dirty="0">
                <a:solidFill>
                  <a:srgbClr val="002060"/>
                </a:solidFill>
              </a:rPr>
              <a:t> </a:t>
            </a:r>
            <a:r>
              <a:rPr lang="ru-RU" sz="2400" dirty="0" err="1">
                <a:solidFill>
                  <a:srgbClr val="002060"/>
                </a:solidFill>
              </a:rPr>
              <a:t>копиилор</a:t>
            </a:r>
            <a:r>
              <a:rPr lang="ru-RU" sz="2400" dirty="0">
                <a:solidFill>
                  <a:srgbClr val="002060"/>
                </a:solidFill>
              </a:rPr>
              <a:t> сэ се </a:t>
            </a:r>
            <a:r>
              <a:rPr lang="ru-RU" sz="2400" dirty="0" err="1">
                <a:solidFill>
                  <a:srgbClr val="002060"/>
                </a:solidFill>
              </a:rPr>
              <a:t>жоче</a:t>
            </a:r>
            <a:r>
              <a:rPr lang="ru-RU" sz="2400" dirty="0">
                <a:solidFill>
                  <a:srgbClr val="002060"/>
                </a:solidFill>
              </a:rPr>
              <a:t> де-а фамилия ши сэ </a:t>
            </a:r>
            <a:r>
              <a:rPr lang="ru-RU" sz="2400" dirty="0" err="1">
                <a:solidFill>
                  <a:srgbClr val="002060"/>
                </a:solidFill>
              </a:rPr>
              <a:t>адоармэ</a:t>
            </a:r>
            <a:r>
              <a:rPr lang="ru-RU" sz="2400" dirty="0">
                <a:solidFill>
                  <a:srgbClr val="002060"/>
                </a:solidFill>
              </a:rPr>
              <a:t> </a:t>
            </a:r>
            <a:r>
              <a:rPr lang="ru-RU" sz="2400" dirty="0" err="1">
                <a:solidFill>
                  <a:srgbClr val="002060"/>
                </a:solidFill>
              </a:rPr>
              <a:t>пэпушика</a:t>
            </a:r>
            <a:r>
              <a:rPr lang="ru-RU" sz="2400" dirty="0">
                <a:solidFill>
                  <a:srgbClr val="002060"/>
                </a:solidFill>
              </a:rPr>
              <a:t>… </a:t>
            </a:r>
            <a:r>
              <a:rPr lang="ru-RU" sz="2400" dirty="0" err="1">
                <a:solidFill>
                  <a:srgbClr val="002060"/>
                </a:solidFill>
              </a:rPr>
              <a:t>Педагогул</a:t>
            </a:r>
            <a:r>
              <a:rPr lang="ru-RU" sz="2400" dirty="0">
                <a:solidFill>
                  <a:srgbClr val="002060"/>
                </a:solidFill>
              </a:rPr>
              <a:t> </a:t>
            </a:r>
            <a:r>
              <a:rPr lang="ru-RU" sz="2400" dirty="0" err="1">
                <a:solidFill>
                  <a:srgbClr val="002060"/>
                </a:solidFill>
              </a:rPr>
              <a:t>кондуче</a:t>
            </a:r>
            <a:r>
              <a:rPr lang="ru-RU" sz="2400" dirty="0">
                <a:solidFill>
                  <a:srgbClr val="002060"/>
                </a:solidFill>
              </a:rPr>
              <a:t> </a:t>
            </a:r>
            <a:r>
              <a:rPr lang="ru-RU" sz="2400" dirty="0" err="1">
                <a:solidFill>
                  <a:srgbClr val="002060"/>
                </a:solidFill>
              </a:rPr>
              <a:t>жокул</a:t>
            </a:r>
            <a:r>
              <a:rPr lang="ru-RU" sz="2400" dirty="0">
                <a:solidFill>
                  <a:srgbClr val="002060"/>
                </a:solidFill>
              </a:rPr>
              <a:t> </a:t>
            </a:r>
            <a:r>
              <a:rPr lang="ru-RU" sz="2400" dirty="0" err="1">
                <a:solidFill>
                  <a:srgbClr val="002060"/>
                </a:solidFill>
              </a:rPr>
              <a:t>ажутынд</a:t>
            </a:r>
            <a:r>
              <a:rPr lang="ru-RU" sz="2400" dirty="0">
                <a:solidFill>
                  <a:srgbClr val="002060"/>
                </a:solidFill>
              </a:rPr>
              <a:t> </a:t>
            </a:r>
            <a:r>
              <a:rPr lang="ru-RU" sz="2400" dirty="0" err="1">
                <a:solidFill>
                  <a:srgbClr val="002060"/>
                </a:solidFill>
              </a:rPr>
              <a:t>копиилор</a:t>
            </a:r>
            <a:r>
              <a:rPr lang="ru-RU" sz="2400" dirty="0">
                <a:solidFill>
                  <a:srgbClr val="002060"/>
                </a:solidFill>
              </a:rPr>
              <a:t> сэ </a:t>
            </a:r>
            <a:r>
              <a:rPr lang="ru-RU" sz="2400" dirty="0" err="1">
                <a:solidFill>
                  <a:srgbClr val="002060"/>
                </a:solidFill>
              </a:rPr>
              <a:t>суцинэ</a:t>
            </a:r>
            <a:r>
              <a:rPr lang="ru-RU" sz="2400" dirty="0">
                <a:solidFill>
                  <a:srgbClr val="002060"/>
                </a:solidFill>
              </a:rPr>
              <a:t> ун диалог…</a:t>
            </a:r>
          </a:p>
          <a:p>
            <a:pPr algn="ct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1024"/>
            <a:ext cx="6387353" cy="6858000"/>
          </a:xfrm>
          <a:prstGeom prst="rect">
            <a:avLst/>
          </a:prstGeom>
          <a:ln>
            <a:noFill/>
          </a:ln>
          <a:effectLst>
            <a:softEdge rad="317500"/>
          </a:effectLst>
        </p:spPr>
      </p:pic>
    </p:spTree>
    <p:extLst>
      <p:ext uri="{BB962C8B-B14F-4D97-AF65-F5344CB8AC3E}">
        <p14:creationId xmlns:p14="http://schemas.microsoft.com/office/powerpoint/2010/main" val="165269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1230" y="0"/>
            <a:ext cx="10910439" cy="2215991"/>
          </a:xfrm>
          <a:prstGeom prst="rect">
            <a:avLst/>
          </a:prstGeom>
        </p:spPr>
        <p:txBody>
          <a:bodyPr wrap="square">
            <a:spAutoFit/>
          </a:bodyPr>
          <a:lstStyle/>
          <a:p>
            <a:pPr algn="ctr"/>
            <a:r>
              <a:rPr lang="ru-RU" sz="2400" b="1" i="1" dirty="0">
                <a:solidFill>
                  <a:srgbClr val="002060"/>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Астфел</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инклудеря</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жокурилор</a:t>
            </a:r>
            <a:r>
              <a:rPr lang="ru-RU" sz="2400" b="1" i="1" dirty="0">
                <a:solidFill>
                  <a:schemeClr val="accent5">
                    <a:lumMod val="75000"/>
                  </a:schemeClr>
                </a:solidFill>
                <a:effectLst>
                  <a:innerShdw blurRad="114300">
                    <a:prstClr val="black"/>
                  </a:innerShdw>
                </a:effectLst>
              </a:rPr>
              <a:t> де рол ши а </a:t>
            </a:r>
            <a:r>
              <a:rPr lang="ru-RU" sz="2400" b="1" i="1" dirty="0" err="1">
                <a:solidFill>
                  <a:schemeClr val="accent5">
                    <a:lumMod val="75000"/>
                  </a:schemeClr>
                </a:solidFill>
                <a:effectLst>
                  <a:innerShdw blurRad="114300">
                    <a:prstClr val="black"/>
                  </a:innerShdw>
                </a:effectLst>
              </a:rPr>
              <a:t>жокурилор</a:t>
            </a:r>
            <a:r>
              <a:rPr lang="ru-RU" sz="2400" b="1" i="1" dirty="0">
                <a:solidFill>
                  <a:schemeClr val="accent5">
                    <a:lumMod val="75000"/>
                  </a:schemeClr>
                </a:solidFill>
                <a:effectLst>
                  <a:innerShdw blurRad="114300">
                    <a:prstClr val="black"/>
                  </a:innerShdw>
                </a:effectLst>
              </a:rPr>
              <a:t> театрале ын </a:t>
            </a:r>
            <a:r>
              <a:rPr lang="ru-RU" sz="2400" b="1" i="1" dirty="0" err="1">
                <a:solidFill>
                  <a:schemeClr val="accent5">
                    <a:lumMod val="75000"/>
                  </a:schemeClr>
                </a:solidFill>
                <a:effectLst>
                  <a:innerShdw blurRad="114300">
                    <a:prstClr val="black"/>
                  </a:innerShdw>
                </a:effectLst>
              </a:rPr>
              <a:t>прочесул</a:t>
            </a:r>
            <a:r>
              <a:rPr lang="ru-RU" sz="2400" b="1" i="1" dirty="0">
                <a:solidFill>
                  <a:schemeClr val="accent5">
                    <a:lumMod val="75000"/>
                  </a:schemeClr>
                </a:solidFill>
                <a:effectLst>
                  <a:innerShdw blurRad="114300">
                    <a:prstClr val="black"/>
                  </a:innerShdw>
                </a:effectLst>
              </a:rPr>
              <a:t> де </a:t>
            </a:r>
            <a:r>
              <a:rPr lang="ru-RU" sz="2400" b="1" i="1" dirty="0" err="1">
                <a:solidFill>
                  <a:schemeClr val="accent5">
                    <a:lumMod val="75000"/>
                  </a:schemeClr>
                </a:solidFill>
                <a:effectLst>
                  <a:innerShdw blurRad="114300">
                    <a:prstClr val="black"/>
                  </a:innerShdw>
                </a:effectLst>
              </a:rPr>
              <a:t>предаре</a:t>
            </a:r>
            <a:r>
              <a:rPr lang="ru-RU" sz="2400" b="1" i="1" dirty="0">
                <a:solidFill>
                  <a:schemeClr val="accent5">
                    <a:lumMod val="75000"/>
                  </a:schemeClr>
                </a:solidFill>
                <a:effectLst>
                  <a:innerShdw blurRad="114300">
                    <a:prstClr val="black"/>
                  </a:innerShdw>
                </a:effectLst>
              </a:rPr>
              <a:t> а </a:t>
            </a:r>
            <a:r>
              <a:rPr lang="ru-RU" sz="2400" b="1" i="1" dirty="0" err="1">
                <a:solidFill>
                  <a:schemeClr val="accent5">
                    <a:lumMod val="75000"/>
                  </a:schemeClr>
                </a:solidFill>
                <a:effectLst>
                  <a:innerShdw blurRad="114300">
                    <a:prstClr val="black"/>
                  </a:innerShdw>
                </a:effectLst>
              </a:rPr>
              <a:t>прешколарилор</a:t>
            </a:r>
            <a:r>
              <a:rPr lang="ru-RU" sz="2400" b="1" i="1" dirty="0">
                <a:solidFill>
                  <a:schemeClr val="accent5">
                    <a:lumMod val="75000"/>
                  </a:schemeClr>
                </a:solidFill>
                <a:effectLst>
                  <a:innerShdw blurRad="114300">
                    <a:prstClr val="black"/>
                  </a:innerShdw>
                </a:effectLst>
              </a:rPr>
              <a:t> а </a:t>
            </a:r>
            <a:r>
              <a:rPr lang="ru-RU" sz="2400" b="1" i="1" dirty="0" err="1">
                <a:solidFill>
                  <a:schemeClr val="accent5">
                    <a:lumMod val="75000"/>
                  </a:schemeClr>
                </a:solidFill>
                <a:effectLst>
                  <a:innerShdw blurRad="114300">
                    <a:prstClr val="black"/>
                  </a:innerShdw>
                </a:effectLst>
              </a:rPr>
              <a:t>лимбий</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молдовенешть</a:t>
            </a:r>
            <a:r>
              <a:rPr lang="ru-RU" sz="2400" b="1" i="1" dirty="0">
                <a:solidFill>
                  <a:schemeClr val="accent5">
                    <a:lumMod val="75000"/>
                  </a:schemeClr>
                </a:solidFill>
                <a:effectLst>
                  <a:innerShdw blurRad="114300">
                    <a:prstClr val="black"/>
                  </a:innerShdw>
                </a:effectLst>
              </a:rPr>
              <a:t> не </a:t>
            </a:r>
            <a:r>
              <a:rPr lang="ru-RU" sz="2400" b="1" i="1" dirty="0" err="1">
                <a:solidFill>
                  <a:schemeClr val="accent5">
                    <a:lumMod val="75000"/>
                  </a:schemeClr>
                </a:solidFill>
                <a:effectLst>
                  <a:innerShdw blurRad="114300">
                    <a:prstClr val="black"/>
                  </a:innerShdw>
                </a:effectLst>
              </a:rPr>
              <a:t>ва</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пермите</a:t>
            </a:r>
            <a:r>
              <a:rPr lang="ru-RU" sz="2400" b="1" i="1" dirty="0">
                <a:solidFill>
                  <a:schemeClr val="accent5">
                    <a:lumMod val="75000"/>
                  </a:schemeClr>
                </a:solidFill>
                <a:effectLst>
                  <a:innerShdw blurRad="114300">
                    <a:prstClr val="black"/>
                  </a:innerShdw>
                </a:effectLst>
              </a:rPr>
              <a:t> сэ </a:t>
            </a:r>
            <a:r>
              <a:rPr lang="ru-RU" sz="2400" b="1" i="1" dirty="0" err="1">
                <a:solidFill>
                  <a:schemeClr val="accent5">
                    <a:lumMod val="75000"/>
                  </a:schemeClr>
                </a:solidFill>
                <a:effectLst>
                  <a:innerShdw blurRad="114300">
                    <a:prstClr val="black"/>
                  </a:innerShdw>
                </a:effectLst>
              </a:rPr>
              <a:t>обишнуим</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урекя</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копиилор</a:t>
            </a:r>
            <a:r>
              <a:rPr lang="ru-RU" sz="2400" b="1" i="1" dirty="0">
                <a:solidFill>
                  <a:schemeClr val="accent5">
                    <a:lumMod val="75000"/>
                  </a:schemeClr>
                </a:solidFill>
                <a:effectLst>
                  <a:innerShdw blurRad="114300">
                    <a:prstClr val="black"/>
                  </a:innerShdw>
                </a:effectLst>
              </a:rPr>
              <a:t>  ку </a:t>
            </a:r>
            <a:r>
              <a:rPr lang="ru-RU" sz="2400" b="1" i="1" dirty="0" err="1">
                <a:solidFill>
                  <a:schemeClr val="accent5">
                    <a:lumMod val="75000"/>
                  </a:schemeClr>
                </a:solidFill>
                <a:effectLst>
                  <a:innerShdw blurRad="114300">
                    <a:prstClr val="black"/>
                  </a:innerShdw>
                </a:effectLst>
              </a:rPr>
              <a:t>сунетеле</a:t>
            </a:r>
            <a:r>
              <a:rPr lang="ru-RU" sz="2400" b="1" i="1" dirty="0">
                <a:solidFill>
                  <a:schemeClr val="accent5">
                    <a:lumMod val="75000"/>
                  </a:schemeClr>
                </a:solidFill>
                <a:effectLst>
                  <a:innerShdw blurRad="114300">
                    <a:prstClr val="black"/>
                  </a:innerShdw>
                </a:effectLst>
              </a:rPr>
              <a:t> алтей </a:t>
            </a:r>
            <a:r>
              <a:rPr lang="ru-RU" sz="2400" b="1" i="1" dirty="0" err="1">
                <a:solidFill>
                  <a:schemeClr val="accent5">
                    <a:lumMod val="75000"/>
                  </a:schemeClr>
                </a:solidFill>
                <a:effectLst>
                  <a:innerShdw blurRad="114300">
                    <a:prstClr val="black"/>
                  </a:innerShdw>
                </a:effectLst>
              </a:rPr>
              <a:t>лимбь</a:t>
            </a:r>
            <a:r>
              <a:rPr lang="ru-RU" sz="2400" b="1" i="1" dirty="0">
                <a:solidFill>
                  <a:schemeClr val="accent5">
                    <a:lumMod val="75000"/>
                  </a:schemeClr>
                </a:solidFill>
                <a:effectLst>
                  <a:innerShdw blurRad="114300">
                    <a:prstClr val="black"/>
                  </a:innerShdw>
                </a:effectLst>
              </a:rPr>
              <a:t>, ши </a:t>
            </a:r>
            <a:r>
              <a:rPr lang="ru-RU" sz="2400" b="1" i="1" dirty="0" err="1">
                <a:solidFill>
                  <a:schemeClr val="accent5">
                    <a:lumMod val="75000"/>
                  </a:schemeClr>
                </a:solidFill>
                <a:effectLst>
                  <a:innerShdw blurRad="114300">
                    <a:prstClr val="black"/>
                  </a:innerShdw>
                </a:effectLst>
              </a:rPr>
              <a:t>дезволтэрий</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абилитэцилор</a:t>
            </a:r>
            <a:r>
              <a:rPr lang="ru-RU" sz="2400" b="1" i="1" dirty="0">
                <a:solidFill>
                  <a:schemeClr val="accent5">
                    <a:lumMod val="75000"/>
                  </a:schemeClr>
                </a:solidFill>
                <a:effectLst>
                  <a:innerShdw blurRad="114300">
                    <a:prstClr val="black"/>
                  </a:innerShdw>
                </a:effectLst>
              </a:rPr>
              <a:t> де </a:t>
            </a:r>
            <a:r>
              <a:rPr lang="ru-RU" sz="2400" b="1" i="1" dirty="0" err="1">
                <a:solidFill>
                  <a:schemeClr val="accent5">
                    <a:lumMod val="75000"/>
                  </a:schemeClr>
                </a:solidFill>
                <a:effectLst>
                  <a:innerShdw blurRad="114300">
                    <a:prstClr val="black"/>
                  </a:innerShdw>
                </a:effectLst>
              </a:rPr>
              <a:t>аскултаре</a:t>
            </a:r>
            <a:r>
              <a:rPr lang="ru-RU" sz="2400" b="1" i="1" dirty="0">
                <a:solidFill>
                  <a:schemeClr val="accent5">
                    <a:lumMod val="75000"/>
                  </a:schemeClr>
                </a:solidFill>
                <a:effectLst>
                  <a:innerShdw blurRad="114300">
                    <a:prstClr val="black"/>
                  </a:innerShdw>
                </a:effectLst>
              </a:rPr>
              <a:t>, сэ </a:t>
            </a:r>
            <a:r>
              <a:rPr lang="ru-RU" sz="2400" b="1" i="1" dirty="0" err="1">
                <a:solidFill>
                  <a:schemeClr val="accent5">
                    <a:lumMod val="75000"/>
                  </a:schemeClr>
                </a:solidFill>
                <a:effectLst>
                  <a:innerShdw blurRad="114300">
                    <a:prstClr val="black"/>
                  </a:innerShdw>
                </a:effectLst>
              </a:rPr>
              <a:t>ынвэцэм</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копиий</a:t>
            </a:r>
            <a:r>
              <a:rPr lang="ru-RU" sz="2400" b="1" i="1" dirty="0">
                <a:solidFill>
                  <a:schemeClr val="accent5">
                    <a:lumMod val="75000"/>
                  </a:schemeClr>
                </a:solidFill>
                <a:effectLst>
                  <a:innerShdw blurRad="114300">
                    <a:prstClr val="black"/>
                  </a:innerShdw>
                </a:effectLst>
              </a:rPr>
              <a:t> сэ </a:t>
            </a:r>
            <a:r>
              <a:rPr lang="ru-RU" sz="2400" b="1" i="1" dirty="0" err="1">
                <a:solidFill>
                  <a:schemeClr val="accent5">
                    <a:lumMod val="75000"/>
                  </a:schemeClr>
                </a:solidFill>
                <a:effectLst>
                  <a:innerShdw blurRad="114300">
                    <a:prstClr val="black"/>
                  </a:innerShdw>
                </a:effectLst>
              </a:rPr>
              <a:t>пронунце</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кувинте</a:t>
            </a:r>
            <a:r>
              <a:rPr lang="ru-RU" sz="2400" b="1" i="1" dirty="0">
                <a:solidFill>
                  <a:schemeClr val="accent5">
                    <a:lumMod val="75000"/>
                  </a:schemeClr>
                </a:solidFill>
                <a:effectLst>
                  <a:innerShdw blurRad="114300">
                    <a:prstClr val="black"/>
                  </a:innerShdw>
                </a:effectLst>
              </a:rPr>
              <a:t>, сэ-й </a:t>
            </a:r>
            <a:r>
              <a:rPr lang="ru-RU" sz="2400" b="1" i="1" dirty="0" err="1">
                <a:solidFill>
                  <a:schemeClr val="accent5">
                    <a:lumMod val="75000"/>
                  </a:schemeClr>
                </a:solidFill>
                <a:effectLst>
                  <a:innerShdw blurRad="114300">
                    <a:prstClr val="black"/>
                  </a:innerShdw>
                </a:effectLst>
              </a:rPr>
              <a:t>мотивэм</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пе</a:t>
            </a:r>
            <a:r>
              <a:rPr lang="ru-RU" sz="2400" b="1" i="1" dirty="0">
                <a:solidFill>
                  <a:schemeClr val="accent5">
                    <a:lumMod val="75000"/>
                  </a:schemeClr>
                </a:solidFill>
                <a:effectLst>
                  <a:innerShdw blurRad="114300">
                    <a:prstClr val="black"/>
                  </a:innerShdw>
                </a:effectLst>
              </a:rPr>
              <a:t> </a:t>
            </a:r>
            <a:r>
              <a:rPr lang="ru-RU" sz="2400" b="1" i="1" dirty="0" err="1">
                <a:solidFill>
                  <a:schemeClr val="accent5">
                    <a:lumMod val="75000"/>
                  </a:schemeClr>
                </a:solidFill>
                <a:effectLst>
                  <a:innerShdw blurRad="114300">
                    <a:prstClr val="black"/>
                  </a:innerShdw>
                </a:effectLst>
              </a:rPr>
              <a:t>прешколарь</a:t>
            </a:r>
            <a:r>
              <a:rPr lang="ru-RU" sz="2400" b="1" i="1" dirty="0">
                <a:solidFill>
                  <a:schemeClr val="accent5">
                    <a:lumMod val="75000"/>
                  </a:schemeClr>
                </a:solidFill>
                <a:effectLst>
                  <a:innerShdw blurRad="114300">
                    <a:prstClr val="black"/>
                  </a:innerShdw>
                </a:effectLst>
              </a:rPr>
              <a:t> сэ </a:t>
            </a:r>
            <a:r>
              <a:rPr lang="ru-RU" sz="2400" b="1" i="1" dirty="0" err="1">
                <a:solidFill>
                  <a:schemeClr val="accent5">
                    <a:lumMod val="75000"/>
                  </a:schemeClr>
                </a:solidFill>
                <a:effectLst>
                  <a:innerShdw blurRad="114300">
                    <a:prstClr val="black"/>
                  </a:innerShdw>
                </a:effectLst>
              </a:rPr>
              <a:t>ынвеце</a:t>
            </a:r>
            <a:r>
              <a:rPr lang="ru-RU" sz="2400" b="1" i="1" dirty="0">
                <a:solidFill>
                  <a:schemeClr val="accent5">
                    <a:lumMod val="75000"/>
                  </a:schemeClr>
                </a:solidFill>
                <a:effectLst>
                  <a:innerShdw blurRad="114300">
                    <a:prstClr val="black"/>
                  </a:innerShdw>
                </a:effectLst>
              </a:rPr>
              <a:t> лимба </a:t>
            </a:r>
            <a:r>
              <a:rPr lang="ru-RU" sz="2400" b="1" i="1" dirty="0" err="1">
                <a:solidFill>
                  <a:schemeClr val="accent5">
                    <a:lumMod val="75000"/>
                  </a:schemeClr>
                </a:solidFill>
                <a:effectLst>
                  <a:innerShdw blurRad="114300">
                    <a:prstClr val="black"/>
                  </a:innerShdw>
                </a:effectLst>
              </a:rPr>
              <a:t>молдовеняскэ</a:t>
            </a:r>
            <a:r>
              <a:rPr lang="ru-RU" sz="2400" b="1" i="1" dirty="0">
                <a:solidFill>
                  <a:schemeClr val="accent5">
                    <a:lumMod val="75000"/>
                  </a:schemeClr>
                </a:solidFill>
                <a:effectLst>
                  <a:innerShdw blurRad="114300">
                    <a:prstClr val="black"/>
                  </a:innerShdw>
                </a:effectLst>
              </a:rPr>
              <a:t> «ку </a:t>
            </a:r>
            <a:r>
              <a:rPr lang="ru-RU" sz="2400" b="1" i="1" dirty="0" err="1">
                <a:solidFill>
                  <a:schemeClr val="accent5">
                    <a:lumMod val="75000"/>
                  </a:schemeClr>
                </a:solidFill>
                <a:effectLst>
                  <a:innerShdw blurRad="114300">
                    <a:prstClr val="black"/>
                  </a:innerShdw>
                </a:effectLst>
              </a:rPr>
              <a:t>букурие</a:t>
            </a:r>
            <a:r>
              <a:rPr lang="ru-RU" sz="2400" b="1" i="1" dirty="0">
                <a:solidFill>
                  <a:schemeClr val="accent5">
                    <a:lumMod val="75000"/>
                  </a:schemeClr>
                </a:solidFill>
                <a:effectLst>
                  <a:innerShdw blurRad="114300">
                    <a:prstClr val="black"/>
                  </a:innerShdw>
                </a:effectLst>
              </a:rPr>
              <a:t>». </a:t>
            </a:r>
          </a:p>
          <a:p>
            <a:pPr algn="ctr"/>
            <a:endParaRPr lang="ru-RU" i="1" dirty="0">
              <a:solidFill>
                <a:schemeClr val="accent1">
                  <a:lumMod val="50000"/>
                </a:schemeClr>
              </a:solidFill>
              <a:effectLst>
                <a:innerShdw blurRad="114300">
                  <a:prstClr val="black"/>
                </a:innerShdw>
              </a:effectLst>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3941" y="2002196"/>
            <a:ext cx="4840941" cy="3860721"/>
          </a:xfrm>
          <a:prstGeom prst="rect">
            <a:avLst/>
          </a:prstGeom>
          <a:effectLst>
            <a:softEdge rad="317500"/>
          </a:effectLst>
        </p:spPr>
      </p:pic>
      <p:sp>
        <p:nvSpPr>
          <p:cNvPr id="3" name="Прямоугольник 2"/>
          <p:cNvSpPr/>
          <p:nvPr/>
        </p:nvSpPr>
        <p:spPr>
          <a:xfrm>
            <a:off x="-1" y="5107956"/>
            <a:ext cx="12192001" cy="2308324"/>
          </a:xfrm>
          <a:prstGeom prst="rect">
            <a:avLst/>
          </a:prstGeom>
        </p:spPr>
        <p:txBody>
          <a:bodyPr wrap="square">
            <a:spAutoFit/>
          </a:bodyPr>
          <a:lstStyle/>
          <a:p>
            <a:pPr algn="ctr"/>
            <a:endParaRPr lang="ru-RU" i="1" dirty="0">
              <a:solidFill>
                <a:srgbClr val="002060"/>
              </a:solidFill>
              <a:ea typeface="Calibri" panose="020F0502020204030204" pitchFamily="34" charset="0"/>
            </a:endParaRPr>
          </a:p>
          <a:p>
            <a:pPr algn="ctr"/>
            <a:endParaRPr lang="ru-RU" sz="2400" i="1" dirty="0">
              <a:solidFill>
                <a:schemeClr val="accent5">
                  <a:lumMod val="50000"/>
                </a:schemeClr>
              </a:solidFill>
              <a:ea typeface="Calibri" panose="020F0502020204030204" pitchFamily="34" charset="0"/>
            </a:endParaRPr>
          </a:p>
          <a:p>
            <a:pPr algn="ctr"/>
            <a:r>
              <a:rPr lang="ru-RU" sz="2400" b="1" i="1" dirty="0" err="1">
                <a:solidFill>
                  <a:schemeClr val="accent5">
                    <a:lumMod val="50000"/>
                  </a:schemeClr>
                </a:solidFill>
                <a:ea typeface="Calibri" panose="020F0502020204030204" pitchFamily="34" charset="0"/>
              </a:rPr>
              <a:t>Деч</a:t>
            </a:r>
            <a:r>
              <a:rPr lang="ru-RU" sz="2400" b="1" i="1" dirty="0">
                <a:solidFill>
                  <a:schemeClr val="accent5">
                    <a:lumMod val="50000"/>
                  </a:schemeClr>
                </a:solidFill>
                <a:ea typeface="Calibri" panose="020F0502020204030204" pitchFamily="34" charset="0"/>
              </a:rPr>
              <a:t> ын </a:t>
            </a:r>
            <a:r>
              <a:rPr lang="ru-RU" sz="2400" b="1" i="1" dirty="0" err="1">
                <a:solidFill>
                  <a:schemeClr val="accent5">
                    <a:lumMod val="50000"/>
                  </a:schemeClr>
                </a:solidFill>
                <a:ea typeface="Calibri" panose="020F0502020204030204" pitchFamily="34" charset="0"/>
              </a:rPr>
              <a:t>прочесул</a:t>
            </a:r>
            <a:r>
              <a:rPr lang="ru-RU" sz="2400" b="1" i="1" dirty="0">
                <a:solidFill>
                  <a:schemeClr val="accent5">
                    <a:lumMod val="50000"/>
                  </a:schemeClr>
                </a:solidFill>
                <a:ea typeface="Calibri" panose="020F0502020204030204" pitchFamily="34" charset="0"/>
              </a:rPr>
              <a:t> де </a:t>
            </a:r>
            <a:r>
              <a:rPr lang="ru-RU" sz="2400" b="1" i="1" dirty="0" err="1">
                <a:solidFill>
                  <a:schemeClr val="accent5">
                    <a:lumMod val="50000"/>
                  </a:schemeClr>
                </a:solidFill>
                <a:ea typeface="Calibri" panose="020F0502020204030204" pitchFamily="34" charset="0"/>
              </a:rPr>
              <a:t>ынвэцаре</a:t>
            </a:r>
            <a:r>
              <a:rPr lang="ru-RU" sz="2400" b="1" i="1" dirty="0">
                <a:solidFill>
                  <a:schemeClr val="accent5">
                    <a:lumMod val="50000"/>
                  </a:schemeClr>
                </a:solidFill>
                <a:ea typeface="Calibri" panose="020F0502020204030204" pitchFamily="34" charset="0"/>
              </a:rPr>
              <a:t> </a:t>
            </a:r>
            <a:r>
              <a:rPr lang="ru-RU" sz="2400" b="1" i="1" dirty="0" err="1">
                <a:solidFill>
                  <a:schemeClr val="accent5">
                    <a:lumMod val="50000"/>
                  </a:schemeClr>
                </a:solidFill>
                <a:ea typeface="Calibri" panose="020F0502020204030204" pitchFamily="34" charset="0"/>
              </a:rPr>
              <a:t>сынт</a:t>
            </a:r>
            <a:r>
              <a:rPr lang="ru-RU" sz="2400" b="1" i="1" dirty="0">
                <a:solidFill>
                  <a:schemeClr val="accent5">
                    <a:lumMod val="50000"/>
                  </a:schemeClr>
                </a:solidFill>
                <a:ea typeface="Calibri" panose="020F0502020204030204" pitchFamily="34" charset="0"/>
              </a:rPr>
              <a:t> </a:t>
            </a:r>
            <a:r>
              <a:rPr lang="ru-RU" sz="2400" b="1" i="1" dirty="0" err="1">
                <a:solidFill>
                  <a:schemeClr val="accent5">
                    <a:lumMod val="50000"/>
                  </a:schemeClr>
                </a:solidFill>
                <a:ea typeface="Calibri" panose="020F0502020204030204" pitchFamily="34" charset="0"/>
              </a:rPr>
              <a:t>импликате</a:t>
            </a:r>
            <a:r>
              <a:rPr lang="ru-RU" sz="2400" b="1" i="1" dirty="0">
                <a:solidFill>
                  <a:schemeClr val="accent5">
                    <a:lumMod val="50000"/>
                  </a:schemeClr>
                </a:solidFill>
                <a:ea typeface="Calibri" panose="020F0502020204030204" pitchFamily="34" charset="0"/>
              </a:rPr>
              <a:t> </a:t>
            </a:r>
            <a:r>
              <a:rPr lang="ru-RU" sz="2400" b="1" i="1" dirty="0" err="1">
                <a:solidFill>
                  <a:schemeClr val="accent5">
                    <a:lumMod val="50000"/>
                  </a:schemeClr>
                </a:solidFill>
                <a:ea typeface="Calibri" panose="020F0502020204030204" pitchFamily="34" charset="0"/>
              </a:rPr>
              <a:t>тоате</a:t>
            </a:r>
            <a:r>
              <a:rPr lang="ru-RU" sz="2400" b="1" i="1" dirty="0">
                <a:solidFill>
                  <a:schemeClr val="accent5">
                    <a:lumMod val="50000"/>
                  </a:schemeClr>
                </a:solidFill>
                <a:ea typeface="Calibri" panose="020F0502020204030204" pitchFamily="34" charset="0"/>
              </a:rPr>
              <a:t> </a:t>
            </a:r>
            <a:r>
              <a:rPr lang="ru-RU" sz="2400" b="1" i="1" dirty="0" err="1">
                <a:solidFill>
                  <a:schemeClr val="accent5">
                    <a:lumMod val="50000"/>
                  </a:schemeClr>
                </a:solidFill>
                <a:ea typeface="Calibri" panose="020F0502020204030204" pitchFamily="34" charset="0"/>
              </a:rPr>
              <a:t>типуриле</a:t>
            </a:r>
            <a:r>
              <a:rPr lang="ru-RU" sz="2400" b="1" i="1" dirty="0">
                <a:solidFill>
                  <a:schemeClr val="accent5">
                    <a:lumMod val="50000"/>
                  </a:schemeClr>
                </a:solidFill>
                <a:ea typeface="Calibri" panose="020F0502020204030204" pitchFamily="34" charset="0"/>
              </a:rPr>
              <a:t> де </a:t>
            </a:r>
            <a:r>
              <a:rPr lang="ru-RU" sz="2400" b="1" i="1" dirty="0" err="1">
                <a:solidFill>
                  <a:schemeClr val="accent5">
                    <a:lumMod val="50000"/>
                  </a:schemeClr>
                </a:solidFill>
                <a:ea typeface="Calibri" panose="020F0502020204030204" pitchFamily="34" charset="0"/>
              </a:rPr>
              <a:t>активитэць</a:t>
            </a:r>
            <a:r>
              <a:rPr lang="ru-RU" sz="2400" b="1" i="1" dirty="0">
                <a:solidFill>
                  <a:schemeClr val="accent5">
                    <a:lumMod val="50000"/>
                  </a:schemeClr>
                </a:solidFill>
                <a:ea typeface="Calibri" panose="020F0502020204030204" pitchFamily="34" charset="0"/>
              </a:rPr>
              <a:t> але </a:t>
            </a:r>
            <a:r>
              <a:rPr lang="ru-RU" sz="2400" b="1" i="1" dirty="0" err="1">
                <a:solidFill>
                  <a:schemeClr val="accent5">
                    <a:lumMod val="50000"/>
                  </a:schemeClr>
                </a:solidFill>
                <a:ea typeface="Calibri" panose="020F0502020204030204" pitchFamily="34" charset="0"/>
              </a:rPr>
              <a:t>копиилор</a:t>
            </a:r>
            <a:r>
              <a:rPr lang="ru-RU" sz="2400" b="1" i="1" dirty="0">
                <a:solidFill>
                  <a:schemeClr val="accent5">
                    <a:lumMod val="50000"/>
                  </a:schemeClr>
                </a:solidFill>
                <a:ea typeface="Calibri" panose="020F0502020204030204" pitchFamily="34" charset="0"/>
              </a:rPr>
              <a:t>,  ши </a:t>
            </a:r>
            <a:r>
              <a:rPr lang="ru-RU" sz="2400" b="1" i="1" dirty="0" err="1">
                <a:solidFill>
                  <a:schemeClr val="accent5">
                    <a:lumMod val="50000"/>
                  </a:schemeClr>
                </a:solidFill>
                <a:ea typeface="Calibri" panose="020F0502020204030204" pitchFamily="34" charset="0"/>
              </a:rPr>
              <a:t>копиий</a:t>
            </a:r>
            <a:r>
              <a:rPr lang="ru-RU" sz="2400" b="1" i="1" dirty="0">
                <a:solidFill>
                  <a:schemeClr val="accent5">
                    <a:lumMod val="50000"/>
                  </a:schemeClr>
                </a:solidFill>
                <a:ea typeface="Calibri" panose="020F0502020204030204" pitchFamily="34" charset="0"/>
              </a:rPr>
              <a:t> </a:t>
            </a:r>
            <a:r>
              <a:rPr lang="ru-RU" sz="2400" b="1" i="1" dirty="0" err="1">
                <a:solidFill>
                  <a:schemeClr val="accent5">
                    <a:lumMod val="50000"/>
                  </a:schemeClr>
                </a:solidFill>
                <a:ea typeface="Calibri" panose="020F0502020204030204" pitchFamily="34" charset="0"/>
              </a:rPr>
              <a:t>сынт</a:t>
            </a:r>
            <a:r>
              <a:rPr lang="ru-RU" sz="2400" b="1" i="1" dirty="0">
                <a:solidFill>
                  <a:schemeClr val="accent5">
                    <a:lumMod val="50000"/>
                  </a:schemeClr>
                </a:solidFill>
                <a:ea typeface="Calibri" panose="020F0502020204030204" pitchFamily="34" charset="0"/>
              </a:rPr>
              <a:t> </a:t>
            </a:r>
            <a:r>
              <a:rPr lang="ru-RU" sz="2400" b="1" i="1" dirty="0" err="1">
                <a:solidFill>
                  <a:schemeClr val="accent5">
                    <a:lumMod val="50000"/>
                  </a:schemeClr>
                </a:solidFill>
                <a:ea typeface="Calibri" panose="020F0502020204030204" pitchFamily="34" charset="0"/>
              </a:rPr>
              <a:t>интеграць</a:t>
            </a:r>
            <a:r>
              <a:rPr lang="ru-RU" sz="2400" b="1" i="1" dirty="0">
                <a:solidFill>
                  <a:schemeClr val="accent5">
                    <a:lumMod val="50000"/>
                  </a:schemeClr>
                </a:solidFill>
                <a:ea typeface="Calibri" panose="020F0502020204030204" pitchFamily="34" charset="0"/>
              </a:rPr>
              <a:t> </a:t>
            </a:r>
            <a:r>
              <a:rPr lang="ru-RU" sz="2400" b="1" i="1" dirty="0" err="1">
                <a:solidFill>
                  <a:schemeClr val="accent5">
                    <a:lumMod val="50000"/>
                  </a:schemeClr>
                </a:solidFill>
                <a:ea typeface="Calibri" panose="020F0502020204030204" pitchFamily="34" charset="0"/>
              </a:rPr>
              <a:t>ынтр</a:t>
            </a:r>
            <a:r>
              <a:rPr lang="ru-RU" sz="2400" b="1" i="1" dirty="0">
                <a:solidFill>
                  <a:schemeClr val="accent5">
                    <a:lumMod val="50000"/>
                  </a:schemeClr>
                </a:solidFill>
                <a:ea typeface="Calibri" panose="020F0502020204030204" pitchFamily="34" charset="0"/>
              </a:rPr>
              <a:t>-о </a:t>
            </a:r>
            <a:r>
              <a:rPr lang="ru-RU" sz="2400" b="1" i="1" dirty="0" err="1">
                <a:solidFill>
                  <a:schemeClr val="accent5">
                    <a:lumMod val="50000"/>
                  </a:schemeClr>
                </a:solidFill>
                <a:ea typeface="Calibri" panose="020F0502020204030204" pitchFamily="34" charset="0"/>
              </a:rPr>
              <a:t>лимбэ</a:t>
            </a:r>
            <a:r>
              <a:rPr lang="ru-RU" sz="2400" b="1" i="1" dirty="0">
                <a:solidFill>
                  <a:schemeClr val="accent5">
                    <a:lumMod val="50000"/>
                  </a:schemeClr>
                </a:solidFill>
                <a:ea typeface="Calibri" panose="020F0502020204030204" pitchFamily="34" charset="0"/>
              </a:rPr>
              <a:t> </a:t>
            </a:r>
            <a:r>
              <a:rPr lang="ru-RU" sz="2400" b="1" i="1" dirty="0" err="1">
                <a:solidFill>
                  <a:schemeClr val="accent5">
                    <a:lumMod val="50000"/>
                  </a:schemeClr>
                </a:solidFill>
                <a:ea typeface="Calibri" panose="020F0502020204030204" pitchFamily="34" charset="0"/>
              </a:rPr>
              <a:t>ноуэ</a:t>
            </a:r>
            <a:r>
              <a:rPr lang="ru-RU" sz="2400" b="1" i="1" dirty="0">
                <a:solidFill>
                  <a:schemeClr val="accent5">
                    <a:lumMod val="75000"/>
                  </a:schemeClr>
                </a:solidFill>
                <a:ea typeface="Calibri" panose="020F0502020204030204" pitchFamily="34" charset="0"/>
              </a:rPr>
              <a:t>.</a:t>
            </a:r>
          </a:p>
          <a:p>
            <a:pPr algn="ctr"/>
            <a:endParaRPr lang="ru-RU" i="1" dirty="0">
              <a:solidFill>
                <a:schemeClr val="accent5">
                  <a:lumMod val="75000"/>
                </a:schemeClr>
              </a:solidFill>
              <a:ea typeface="Calibri" panose="020F0502020204030204" pitchFamily="34" charset="0"/>
            </a:endParaRPr>
          </a:p>
          <a:p>
            <a:pPr algn="ctr"/>
            <a:r>
              <a:rPr lang="ro-RO" i="1" dirty="0">
                <a:solidFill>
                  <a:schemeClr val="accent1">
                    <a:lumMod val="50000"/>
                  </a:schemeClr>
                </a:solidFill>
                <a:ea typeface="Calibri" panose="020F0502020204030204" pitchFamily="34" charset="0"/>
              </a:rPr>
              <a:t>      </a:t>
            </a:r>
            <a:endParaRPr lang="ru-RU" i="1" dirty="0">
              <a:solidFill>
                <a:schemeClr val="accent1">
                  <a:lumMod val="50000"/>
                </a:schemeClr>
              </a:solidFill>
              <a:ea typeface="Calibri" panose="020F0502020204030204" pitchFamily="34" charset="0"/>
            </a:endParaRPr>
          </a:p>
          <a:p>
            <a:pPr algn="ctr"/>
            <a:r>
              <a:rPr lang="ro-RO" i="1" dirty="0">
                <a:solidFill>
                  <a:schemeClr val="accent1">
                    <a:lumMod val="50000"/>
                  </a:schemeClr>
                </a:solidFill>
                <a:ea typeface="Calibri" panose="020F0502020204030204" pitchFamily="34" charset="0"/>
              </a:rPr>
              <a:t> </a:t>
            </a:r>
            <a:endParaRPr lang="ru-RU" b="1" i="1" dirty="0">
              <a:solidFill>
                <a:schemeClr val="accent1">
                  <a:lumMod val="50000"/>
                </a:schemeClr>
              </a:solidFill>
            </a:endParaRPr>
          </a:p>
        </p:txBody>
      </p:sp>
      <p:pic>
        <p:nvPicPr>
          <p:cNvPr id="6" name="Рисунок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7129" y="1761564"/>
            <a:ext cx="4195483" cy="4087907"/>
          </a:xfrm>
          <a:prstGeom prst="rect">
            <a:avLst/>
          </a:prstGeom>
          <a:effectLst>
            <a:softEdge rad="317500"/>
          </a:effectLst>
        </p:spPr>
      </p:pic>
    </p:spTree>
    <p:extLst>
      <p:ext uri="{BB962C8B-B14F-4D97-AF65-F5344CB8AC3E}">
        <p14:creationId xmlns:p14="http://schemas.microsoft.com/office/powerpoint/2010/main" val="2617882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6000">
              <a:schemeClr val="accent1">
                <a:lumMod val="5000"/>
                <a:lumOff val="9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effectLst>
            <a:softEdge rad="317500"/>
          </a:effectLst>
        </p:spPr>
      </p:pic>
      <p:sp>
        <p:nvSpPr>
          <p:cNvPr id="5" name="Прямоугольник 4"/>
          <p:cNvSpPr/>
          <p:nvPr/>
        </p:nvSpPr>
        <p:spPr>
          <a:xfrm>
            <a:off x="2231756" y="2014780"/>
            <a:ext cx="8322590" cy="193899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p>
            <a:pPr algn="ctr"/>
            <a:r>
              <a:rPr lang="ru-RU" sz="6000" b="1" i="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Мулцумеск пентру атенцие!</a:t>
            </a:r>
          </a:p>
        </p:txBody>
      </p:sp>
    </p:spTree>
    <p:extLst>
      <p:ext uri="{BB962C8B-B14F-4D97-AF65-F5344CB8AC3E}">
        <p14:creationId xmlns:p14="http://schemas.microsoft.com/office/powerpoint/2010/main" val="1555550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1" y="282388"/>
            <a:ext cx="11618257" cy="1754326"/>
          </a:xfrm>
          <a:prstGeom prst="rect">
            <a:avLst/>
          </a:prstGeom>
        </p:spPr>
        <p:txBody>
          <a:bodyPr wrap="square">
            <a:spAutoFit/>
          </a:bodyPr>
          <a:lstStyle/>
          <a:p>
            <a:r>
              <a:rPr lang="ru-RU" sz="2400" b="1" dirty="0">
                <a:solidFill>
                  <a:srgbClr val="FF0000"/>
                </a:solidFill>
                <a:ea typeface="Times New Roman" panose="02020603050405020304" pitchFamily="18" charset="0"/>
              </a:rPr>
              <a:t>Скопул:</a:t>
            </a:r>
            <a:r>
              <a:rPr lang="ru-RU" sz="2400" b="1" dirty="0">
                <a:ea typeface="Times New Roman" panose="02020603050405020304" pitchFamily="18" charset="0"/>
              </a:rPr>
              <a:t> </a:t>
            </a:r>
            <a:r>
              <a:rPr lang="ru-RU" sz="2400" b="1" dirty="0">
                <a:solidFill>
                  <a:srgbClr val="002060"/>
                </a:solidFill>
                <a:ea typeface="Times New Roman" panose="02020603050405020304" pitchFamily="18" charset="0"/>
              </a:rPr>
              <a:t>а </a:t>
            </a:r>
            <a:r>
              <a:rPr lang="ru-RU" sz="2400" b="1" dirty="0" err="1">
                <a:solidFill>
                  <a:srgbClr val="002060"/>
                </a:solidFill>
                <a:ea typeface="Times New Roman" panose="02020603050405020304" pitchFamily="18" charset="0"/>
              </a:rPr>
              <a:t>перфекциона</a:t>
            </a:r>
            <a:r>
              <a:rPr lang="ru-RU" sz="2400" b="1" dirty="0">
                <a:solidFill>
                  <a:srgbClr val="002060"/>
                </a:solidFill>
                <a:ea typeface="Times New Roman" panose="02020603050405020304" pitchFamily="18" charset="0"/>
              </a:rPr>
              <a:t> </a:t>
            </a:r>
            <a:r>
              <a:rPr lang="ru-RU" sz="2400" b="1" dirty="0" err="1">
                <a:solidFill>
                  <a:srgbClr val="002060"/>
                </a:solidFill>
                <a:ea typeface="Times New Roman" panose="02020603050405020304" pitchFamily="18" charset="0"/>
              </a:rPr>
              <a:t>прочесул</a:t>
            </a:r>
            <a:r>
              <a:rPr lang="ru-RU" sz="2400" b="1" dirty="0">
                <a:solidFill>
                  <a:srgbClr val="002060"/>
                </a:solidFill>
                <a:ea typeface="Times New Roman" panose="02020603050405020304" pitchFamily="18" charset="0"/>
              </a:rPr>
              <a:t> де </a:t>
            </a:r>
            <a:r>
              <a:rPr lang="ru-RU" sz="2400" b="1" dirty="0" err="1">
                <a:solidFill>
                  <a:srgbClr val="002060"/>
                </a:solidFill>
                <a:ea typeface="Times New Roman" panose="02020603050405020304" pitchFamily="18" charset="0"/>
              </a:rPr>
              <a:t>предаре</a:t>
            </a:r>
            <a:r>
              <a:rPr lang="ru-RU" sz="2400" b="1" dirty="0">
                <a:solidFill>
                  <a:srgbClr val="002060"/>
                </a:solidFill>
                <a:ea typeface="Times New Roman" panose="02020603050405020304" pitchFamily="18" charset="0"/>
              </a:rPr>
              <a:t> - </a:t>
            </a:r>
            <a:r>
              <a:rPr lang="ru-RU" sz="2400" b="1" dirty="0" err="1">
                <a:solidFill>
                  <a:srgbClr val="002060"/>
                </a:solidFill>
                <a:ea typeface="Times New Roman" panose="02020603050405020304" pitchFamily="18" charset="0"/>
              </a:rPr>
              <a:t>ынвэцаре</a:t>
            </a:r>
            <a:r>
              <a:rPr lang="ru-RU" sz="2400" b="1" dirty="0">
                <a:solidFill>
                  <a:srgbClr val="002060"/>
                </a:solidFill>
                <a:ea typeface="Times New Roman" panose="02020603050405020304" pitchFamily="18" charset="0"/>
              </a:rPr>
              <a:t> а </a:t>
            </a:r>
            <a:r>
              <a:rPr lang="ru-RU" sz="2400" b="1" dirty="0" err="1">
                <a:solidFill>
                  <a:srgbClr val="002060"/>
                </a:solidFill>
                <a:ea typeface="Times New Roman" panose="02020603050405020304" pitchFamily="18" charset="0"/>
              </a:rPr>
              <a:t>лимбий</a:t>
            </a:r>
            <a:r>
              <a:rPr lang="ru-RU" sz="2400" b="1" dirty="0">
                <a:solidFill>
                  <a:srgbClr val="002060"/>
                </a:solidFill>
                <a:ea typeface="Times New Roman" panose="02020603050405020304" pitchFamily="18" charset="0"/>
              </a:rPr>
              <a:t> </a:t>
            </a:r>
            <a:r>
              <a:rPr lang="ru-RU" sz="2400" b="1" dirty="0" err="1">
                <a:solidFill>
                  <a:srgbClr val="002060"/>
                </a:solidFill>
                <a:ea typeface="Times New Roman" panose="02020603050405020304" pitchFamily="18" charset="0"/>
              </a:rPr>
              <a:t>нематерне</a:t>
            </a:r>
            <a:r>
              <a:rPr lang="ru-RU" sz="2400" b="1" dirty="0">
                <a:solidFill>
                  <a:srgbClr val="002060"/>
                </a:solidFill>
                <a:ea typeface="Times New Roman" panose="02020603050405020304" pitchFamily="18" charset="0"/>
              </a:rPr>
              <a:t> </a:t>
            </a:r>
            <a:r>
              <a:rPr lang="ru-RU" sz="2400" b="1" dirty="0" err="1">
                <a:solidFill>
                  <a:srgbClr val="002060"/>
                </a:solidFill>
                <a:ea typeface="Times New Roman" panose="02020603050405020304" pitchFamily="18" charset="0"/>
              </a:rPr>
              <a:t>прин</a:t>
            </a:r>
            <a:r>
              <a:rPr lang="ru-RU" sz="2400" b="1" dirty="0">
                <a:solidFill>
                  <a:srgbClr val="002060"/>
                </a:solidFill>
                <a:ea typeface="Times New Roman" panose="02020603050405020304" pitchFamily="18" charset="0"/>
              </a:rPr>
              <a:t> </a:t>
            </a:r>
            <a:r>
              <a:rPr lang="uk-UA" sz="2400" b="1" dirty="0" err="1">
                <a:solidFill>
                  <a:srgbClr val="002060"/>
                </a:solidFill>
              </a:rPr>
              <a:t>утилизаря</a:t>
            </a:r>
            <a:r>
              <a:rPr lang="uk-UA" sz="2400" b="1" dirty="0">
                <a:solidFill>
                  <a:srgbClr val="002060"/>
                </a:solidFill>
              </a:rPr>
              <a:t> </a:t>
            </a:r>
            <a:r>
              <a:rPr lang="uk-UA" sz="2400" b="1" dirty="0" err="1">
                <a:solidFill>
                  <a:srgbClr val="002060"/>
                </a:solidFill>
              </a:rPr>
              <a:t>жокурилор</a:t>
            </a:r>
            <a:r>
              <a:rPr lang="uk-UA" sz="2400" b="1" dirty="0">
                <a:solidFill>
                  <a:srgbClr val="002060"/>
                </a:solidFill>
              </a:rPr>
              <a:t> де рол </a:t>
            </a:r>
            <a:r>
              <a:rPr lang="uk-UA" sz="2400" b="1" dirty="0" err="1">
                <a:solidFill>
                  <a:srgbClr val="002060"/>
                </a:solidFill>
              </a:rPr>
              <a:t>ши</a:t>
            </a:r>
            <a:r>
              <a:rPr lang="uk-UA" sz="2400" b="1" dirty="0">
                <a:solidFill>
                  <a:srgbClr val="002060"/>
                </a:solidFill>
              </a:rPr>
              <a:t> а </a:t>
            </a:r>
            <a:r>
              <a:rPr lang="uk-UA" sz="2400" b="1" dirty="0" err="1">
                <a:solidFill>
                  <a:srgbClr val="002060"/>
                </a:solidFill>
              </a:rPr>
              <a:t>жокурилор</a:t>
            </a:r>
            <a:r>
              <a:rPr lang="uk-UA" sz="2400" b="1" dirty="0">
                <a:solidFill>
                  <a:srgbClr val="002060"/>
                </a:solidFill>
              </a:rPr>
              <a:t> театрале</a:t>
            </a:r>
            <a:r>
              <a:rPr lang="ru-RU" sz="2400" b="1" dirty="0">
                <a:solidFill>
                  <a:srgbClr val="002060"/>
                </a:solidFill>
                <a:ea typeface="Times New Roman" panose="02020603050405020304" pitchFamily="18" charset="0"/>
              </a:rPr>
              <a:t> ын </a:t>
            </a:r>
            <a:r>
              <a:rPr lang="ru-RU" sz="2400" b="1" dirty="0" err="1">
                <a:solidFill>
                  <a:srgbClr val="002060"/>
                </a:solidFill>
                <a:ea typeface="Times New Roman" panose="02020603050405020304" pitchFamily="18" charset="0"/>
              </a:rPr>
              <a:t>грэдиница</a:t>
            </a:r>
            <a:r>
              <a:rPr lang="ru-RU" sz="2400" b="1" dirty="0">
                <a:solidFill>
                  <a:srgbClr val="002060"/>
                </a:solidFill>
                <a:ea typeface="Times New Roman" panose="02020603050405020304" pitchFamily="18" charset="0"/>
              </a:rPr>
              <a:t> де копий.</a:t>
            </a:r>
            <a:r>
              <a:rPr lang="uk-UA" sz="2400" b="1" dirty="0">
                <a:solidFill>
                  <a:srgbClr val="002060"/>
                </a:solidFill>
              </a:rPr>
              <a:t>  </a:t>
            </a:r>
            <a:endParaRPr lang="ru-RU" sz="2400" dirty="0">
              <a:solidFill>
                <a:srgbClr val="002060"/>
              </a:solidFill>
            </a:endParaRPr>
          </a:p>
          <a:p>
            <a:r>
              <a:rPr lang="ru-RU" sz="2400" b="1" dirty="0"/>
              <a:t> </a:t>
            </a:r>
            <a:endParaRPr lang="ru-RU" sz="2400" dirty="0"/>
          </a:p>
          <a:p>
            <a:pPr algn="ctr">
              <a:lnSpc>
                <a:spcPct val="150000"/>
              </a:lnSpc>
              <a:spcAft>
                <a:spcPts val="0"/>
              </a:spcAft>
            </a:pPr>
            <a:endParaRPr lang="ru-RU" sz="2400" b="1" dirty="0">
              <a:solidFill>
                <a:srgbClr val="0070C0"/>
              </a:solidFill>
              <a:ea typeface="Times New Roman" panose="02020603050405020304" pitchFamily="18" charset="0"/>
            </a:endParaRPr>
          </a:p>
        </p:txBody>
      </p:sp>
      <p:sp>
        <p:nvSpPr>
          <p:cNvPr id="10" name="Rectangle 4"/>
          <p:cNvSpPr>
            <a:spLocks noChangeArrowheads="1"/>
          </p:cNvSpPr>
          <p:nvPr/>
        </p:nvSpPr>
        <p:spPr bwMode="auto">
          <a:xfrm>
            <a:off x="349624" y="1455642"/>
            <a:ext cx="11618258"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u-RU" sz="2400" b="1" i="0" u="none" strike="noStrike" cap="none" normalizeH="0" baseline="0" dirty="0">
                <a:ln>
                  <a:noFill/>
                </a:ln>
                <a:solidFill>
                  <a:srgbClr val="FF0000"/>
                </a:solidFill>
                <a:effectLst/>
                <a:ea typeface="Times New Roman" panose="02020603050405020304" pitchFamily="18" charset="0"/>
              </a:rPr>
              <a:t>Обьекту</a:t>
            </a:r>
            <a:r>
              <a:rPr kumimoji="0" lang="ru-RU" altLang="ru-RU" sz="2400" b="1" i="0" u="none" strike="noStrike" cap="none" normalizeH="0" baseline="0" dirty="0">
                <a:ln>
                  <a:noFill/>
                </a:ln>
                <a:solidFill>
                  <a:srgbClr val="FF0000"/>
                </a:solidFill>
                <a:effectLst/>
                <a:ea typeface="Times New Roman" panose="02020603050405020304" pitchFamily="18" charset="0"/>
              </a:rPr>
              <a:t>л</a:t>
            </a:r>
            <a:r>
              <a:rPr kumimoji="0" lang="ro-RO" altLang="ru-RU" sz="2400" b="1" i="0" u="none" strike="noStrike" cap="none" normalizeH="0" baseline="0" dirty="0">
                <a:ln>
                  <a:noFill/>
                </a:ln>
                <a:solidFill>
                  <a:srgbClr val="FF0000"/>
                </a:solidFill>
                <a:effectLst/>
                <a:ea typeface="Times New Roman" panose="02020603050405020304" pitchFamily="18" charset="0"/>
              </a:rPr>
              <a:t>:</a:t>
            </a:r>
            <a:r>
              <a:rPr kumimoji="0" lang="ro-RO" altLang="ru-RU" sz="2400" b="0" i="0" u="none" strike="noStrike" cap="none" normalizeH="0" baseline="0" dirty="0">
                <a:ln>
                  <a:noFill/>
                </a:ln>
                <a:solidFill>
                  <a:schemeClr val="tx1"/>
                </a:solidFill>
                <a:effectLst/>
                <a:ea typeface="Times New Roman" panose="02020603050405020304" pitchFamily="18" charset="0"/>
              </a:rPr>
              <a:t> </a:t>
            </a:r>
            <a:r>
              <a:rPr kumimoji="0" lang="ru-RU" altLang="ru-RU" sz="2400" b="0" i="0" u="none" strike="noStrike" cap="none" normalizeH="0" baseline="0" dirty="0">
                <a:ln>
                  <a:noFill/>
                </a:ln>
                <a:solidFill>
                  <a:schemeClr val="tx1"/>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прочесул</a:t>
            </a:r>
            <a:r>
              <a:rPr kumimoji="0" lang="ru-RU" altLang="ru-RU" sz="2400" b="1" i="0" u="none" strike="noStrike" cap="none" normalizeH="0" baseline="0" dirty="0">
                <a:ln>
                  <a:noFill/>
                </a:ln>
                <a:solidFill>
                  <a:srgbClr val="002060"/>
                </a:solidFill>
                <a:effectLst/>
                <a:ea typeface="Times New Roman" panose="02020603050405020304" pitchFamily="18" charset="0"/>
              </a:rPr>
              <a:t> де </a:t>
            </a:r>
            <a:r>
              <a:rPr kumimoji="0" lang="ru-RU" altLang="ru-RU" sz="2400" b="1" i="0" u="none" strike="noStrike" cap="none" normalizeH="0" baseline="0" dirty="0" err="1">
                <a:ln>
                  <a:noFill/>
                </a:ln>
                <a:solidFill>
                  <a:srgbClr val="002060"/>
                </a:solidFill>
                <a:effectLst/>
                <a:ea typeface="Times New Roman" panose="02020603050405020304" pitchFamily="18" charset="0"/>
              </a:rPr>
              <a:t>формаре</a:t>
            </a:r>
            <a:r>
              <a:rPr kumimoji="0" lang="ru-RU" altLang="ru-RU" sz="2400" b="1" i="0" u="none" strike="noStrike" cap="none" normalizeH="0" baseline="0" dirty="0">
                <a:ln>
                  <a:noFill/>
                </a:ln>
                <a:solidFill>
                  <a:srgbClr val="002060"/>
                </a:solidFill>
                <a:effectLst/>
                <a:ea typeface="Times New Roman" panose="02020603050405020304" pitchFamily="18" charset="0"/>
              </a:rPr>
              <a:t> а </a:t>
            </a:r>
            <a:r>
              <a:rPr kumimoji="0" lang="ru-RU" altLang="ru-RU" sz="2400" b="1" i="0" u="none" strike="noStrike" cap="none" normalizeH="0" baseline="0" dirty="0" err="1">
                <a:ln>
                  <a:noFill/>
                </a:ln>
                <a:solidFill>
                  <a:srgbClr val="002060"/>
                </a:solidFill>
                <a:effectLst/>
                <a:ea typeface="Times New Roman" panose="02020603050405020304" pitchFamily="18" charset="0"/>
              </a:rPr>
              <a:t>компетенцилор</a:t>
            </a:r>
            <a:r>
              <a:rPr kumimoji="0" lang="ru-RU" altLang="ru-RU" sz="2400" b="1" i="0" u="none" strike="noStrike" cap="none" normalizeH="0" baseline="0" dirty="0">
                <a:ln>
                  <a:noFill/>
                </a:ln>
                <a:solidFill>
                  <a:srgbClr val="002060"/>
                </a:solidFill>
                <a:effectLst/>
                <a:ea typeface="Times New Roman" panose="02020603050405020304" pitchFamily="18" charset="0"/>
              </a:rPr>
              <a:t> комуникативе ла </a:t>
            </a:r>
            <a:r>
              <a:rPr kumimoji="0" lang="ru-RU" altLang="ru-RU" sz="2400" b="1" i="0" u="none" strike="noStrike" cap="none" normalizeH="0" baseline="0" dirty="0" err="1">
                <a:ln>
                  <a:noFill/>
                </a:ln>
                <a:solidFill>
                  <a:srgbClr val="002060"/>
                </a:solidFill>
                <a:effectLst/>
                <a:ea typeface="Times New Roman" panose="02020603050405020304" pitchFamily="18" charset="0"/>
              </a:rPr>
              <a:t>прешколарь</a:t>
            </a:r>
            <a:r>
              <a:rPr kumimoji="0" lang="ru-RU" altLang="ru-RU" sz="2400" b="1" i="0" u="none" strike="noStrike" cap="none" normalizeH="0" baseline="0" dirty="0">
                <a:ln>
                  <a:noFill/>
                </a:ln>
                <a:solidFill>
                  <a:srgbClr val="002060"/>
                </a:solidFill>
                <a:effectLst/>
                <a:ea typeface="Times New Roman" panose="02020603050405020304" pitchFamily="18" charset="0"/>
              </a:rPr>
              <a:t> ын </a:t>
            </a:r>
            <a:r>
              <a:rPr kumimoji="0" lang="ru-RU" altLang="ru-RU" sz="2400" b="1" i="0" u="none" strike="noStrike" cap="none" normalizeH="0" baseline="0" dirty="0" err="1">
                <a:ln>
                  <a:noFill/>
                </a:ln>
                <a:solidFill>
                  <a:srgbClr val="002060"/>
                </a:solidFill>
                <a:effectLst/>
                <a:ea typeface="Times New Roman" panose="02020603050405020304" pitchFamily="18" charset="0"/>
              </a:rPr>
              <a:t>предаря</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лимбий</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молдовенешть</a:t>
            </a:r>
            <a:r>
              <a:rPr kumimoji="0" lang="ro-RO"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a:ln>
                  <a:noFill/>
                </a:ln>
                <a:solidFill>
                  <a:srgbClr val="002060"/>
                </a:solidFill>
                <a:effectLst/>
                <a:ea typeface="Times New Roman" panose="02020603050405020304" pitchFamily="18" charset="0"/>
              </a:rPr>
              <a:t> </a:t>
            </a:r>
            <a:endParaRPr kumimoji="0" lang="ro-RO" altLang="ru-RU" sz="2400" b="1" i="0" u="none" strike="noStrike" cap="none" normalizeH="0" baseline="0" dirty="0">
              <a:ln>
                <a:noFill/>
              </a:ln>
              <a:solidFill>
                <a:srgbClr val="002060"/>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u-RU" sz="2400" b="1" i="0" u="none" strike="noStrike" cap="none" normalizeH="0" baseline="0" dirty="0">
                <a:ln>
                  <a:noFill/>
                </a:ln>
                <a:solidFill>
                  <a:srgbClr val="FF0000"/>
                </a:solidFill>
                <a:effectLst/>
                <a:ea typeface="Times New Roman" panose="02020603050405020304" pitchFamily="18" charset="0"/>
                <a:cs typeface="Times New Roman" panose="02020603050405020304" pitchFamily="18" charset="0"/>
              </a:rPr>
              <a:t>Субьектул</a:t>
            </a:r>
            <a:r>
              <a:rPr kumimoji="0" lang="ro-RO" altLang="ru-RU" sz="2400" b="0" i="0" u="none" strike="noStrike" cap="none" normalizeH="0" baseline="0" dirty="0">
                <a:ln>
                  <a:noFill/>
                </a:ln>
                <a:solidFill>
                  <a:srgbClr val="FF0000"/>
                </a:solidFill>
                <a:effectLst/>
                <a:ea typeface="Times New Roman" panose="02020603050405020304" pitchFamily="18" charset="0"/>
                <a:cs typeface="Times New Roman" panose="02020603050405020304" pitchFamily="18" charset="0"/>
              </a:rPr>
              <a:t>:</a:t>
            </a:r>
            <a:r>
              <a:rPr kumimoji="0" lang="ro-RO" altLang="ru-RU" sz="2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cs typeface="Times New Roman" panose="02020603050405020304" pitchFamily="18" charset="0"/>
              </a:rPr>
              <a:t>утилизаря</a:t>
            </a:r>
            <a:r>
              <a:rPr kumimoji="0" lang="ru-RU" altLang="ru-RU" sz="2400" b="1" i="0" u="none" strike="noStrike" cap="none" normalizeH="0" baseline="0" dirty="0">
                <a:ln>
                  <a:noFill/>
                </a:ln>
                <a:solidFill>
                  <a:srgbClr val="002060"/>
                </a:solidFill>
                <a:effectLst/>
                <a:ea typeface="Times New Roman" panose="02020603050405020304" pitchFamily="18" charset="0"/>
                <a:cs typeface="Times New Roman" panose="02020603050405020304" pitchFamily="18" charset="0"/>
              </a:rPr>
              <a:t> </a:t>
            </a:r>
            <a:r>
              <a:rPr kumimoji="0" lang="ro-RO" altLang="ru-RU" sz="2400" b="1" i="0" u="none" strike="noStrike" cap="none" normalizeH="0" baseline="0" dirty="0">
                <a:ln>
                  <a:noFill/>
                </a:ln>
                <a:solidFill>
                  <a:srgbClr val="002060"/>
                </a:solidFill>
                <a:effectLst/>
                <a:ea typeface="Times New Roman" panose="02020603050405020304" pitchFamily="18" charset="0"/>
                <a:cs typeface="Times New Roman" panose="02020603050405020304" pitchFamily="18" charset="0"/>
              </a:rPr>
              <a:t>жокурилор де</a:t>
            </a:r>
            <a:r>
              <a:rPr kumimoji="0" lang="ru-RU" altLang="ru-RU" sz="2400" b="1" i="0" u="none" strike="noStrike" cap="none" normalizeH="0" baseline="0" dirty="0">
                <a:ln>
                  <a:noFill/>
                </a:ln>
                <a:solidFill>
                  <a:srgbClr val="002060"/>
                </a:solidFill>
                <a:effectLst/>
                <a:ea typeface="Times New Roman" panose="02020603050405020304" pitchFamily="18" charset="0"/>
                <a:cs typeface="Times New Roman" panose="02020603050405020304" pitchFamily="18" charset="0"/>
              </a:rPr>
              <a:t> рол ши а </a:t>
            </a:r>
            <a:r>
              <a:rPr kumimoji="0" lang="ru-RU" altLang="ru-RU" sz="2400" b="1" i="0" u="none" strike="noStrike" cap="none" normalizeH="0" baseline="0" dirty="0" err="1">
                <a:ln>
                  <a:noFill/>
                </a:ln>
                <a:solidFill>
                  <a:srgbClr val="002060"/>
                </a:solidFill>
                <a:effectLst/>
                <a:ea typeface="Times New Roman" panose="02020603050405020304" pitchFamily="18" charset="0"/>
                <a:cs typeface="Times New Roman" panose="02020603050405020304" pitchFamily="18" charset="0"/>
              </a:rPr>
              <a:t>жокуридор</a:t>
            </a:r>
            <a:r>
              <a:rPr kumimoji="0" lang="ru-RU" altLang="ru-RU" sz="2400" b="1" i="0" u="none" strike="noStrike" cap="none" normalizeH="0" baseline="0" dirty="0">
                <a:ln>
                  <a:noFill/>
                </a:ln>
                <a:solidFill>
                  <a:srgbClr val="002060"/>
                </a:solidFill>
                <a:effectLst/>
                <a:ea typeface="Times New Roman" panose="02020603050405020304" pitchFamily="18" charset="0"/>
                <a:cs typeface="Times New Roman" panose="02020603050405020304" pitchFamily="18" charset="0"/>
              </a:rPr>
              <a:t> театрале</a:t>
            </a:r>
            <a:r>
              <a:rPr kumimoji="0" lang="ro-RO" altLang="ru-RU" sz="2400" b="1" i="0" u="none" strike="noStrike" cap="none" normalizeH="0" baseline="0" dirty="0">
                <a:ln>
                  <a:noFill/>
                </a:ln>
                <a:solidFill>
                  <a:srgbClr val="002060"/>
                </a:solidFill>
                <a:effectLst/>
                <a:ea typeface="Times New Roman" panose="02020603050405020304" pitchFamily="18" charset="0"/>
                <a:cs typeface="Times New Roman" panose="02020603050405020304" pitchFamily="18" charset="0"/>
              </a:rPr>
              <a:t>  ын кадрул активитэцилор де лимбэ молдовеняскэ</a:t>
            </a:r>
            <a:r>
              <a:rPr kumimoji="0" lang="ru-RU" altLang="ru-RU" sz="2400" b="1" i="0" u="none" strike="noStrike" cap="none" normalizeH="0" baseline="0" dirty="0">
                <a:ln>
                  <a:noFill/>
                </a:ln>
                <a:solidFill>
                  <a:srgbClr val="002060"/>
                </a:solidFill>
                <a:effectLst/>
                <a:ea typeface="Times New Roman" panose="02020603050405020304" pitchFamily="18" charset="0"/>
                <a:cs typeface="Times New Roman" panose="02020603050405020304" pitchFamily="18" charset="0"/>
              </a:rPr>
              <a:t> ын </a:t>
            </a:r>
            <a:r>
              <a:rPr kumimoji="0" lang="ru-RU" altLang="ru-RU" sz="2400" b="1" i="0" u="none" strike="noStrike" cap="none" normalizeH="0" baseline="0" dirty="0" err="1">
                <a:ln>
                  <a:noFill/>
                </a:ln>
                <a:solidFill>
                  <a:srgbClr val="002060"/>
                </a:solidFill>
                <a:effectLst/>
                <a:ea typeface="Times New Roman" panose="02020603050405020304" pitchFamily="18" charset="0"/>
                <a:cs typeface="Times New Roman" panose="02020603050405020304" pitchFamily="18" charset="0"/>
              </a:rPr>
              <a:t>грэдиница</a:t>
            </a:r>
            <a:r>
              <a:rPr kumimoji="0" lang="ru-RU" altLang="ru-RU" sz="2400" b="1" i="0" u="none" strike="noStrike" cap="none" normalizeH="0" baseline="0" dirty="0">
                <a:ln>
                  <a:noFill/>
                </a:ln>
                <a:solidFill>
                  <a:srgbClr val="002060"/>
                </a:solidFill>
                <a:effectLst/>
                <a:ea typeface="Times New Roman" panose="02020603050405020304" pitchFamily="18" charset="0"/>
                <a:cs typeface="Times New Roman" panose="02020603050405020304" pitchFamily="18" charset="0"/>
              </a:rPr>
              <a:t> де копий</a:t>
            </a:r>
            <a:r>
              <a:rPr kumimoji="0" lang="ro-RO" altLang="ru-RU" sz="2400" b="1" i="0" u="none" strike="noStrike" cap="none" normalizeH="0" baseline="0" dirty="0">
                <a:ln>
                  <a:noFill/>
                </a:ln>
                <a:solidFill>
                  <a:srgbClr val="002060"/>
                </a:solidFill>
                <a:effectLst/>
                <a:ea typeface="Times New Roman" panose="02020603050405020304" pitchFamily="18" charset="0"/>
                <a:cs typeface="Times New Roman" panose="02020603050405020304" pitchFamily="18" charset="0"/>
              </a:rPr>
              <a:t>.</a:t>
            </a:r>
            <a:r>
              <a:rPr kumimoji="0" lang="ru-RU" altLang="ru-RU" b="1" i="0" u="none" strike="noStrike" cap="none" normalizeH="0" baseline="0" dirty="0">
                <a:ln>
                  <a:noFill/>
                </a:ln>
                <a:solidFill>
                  <a:srgbClr val="002060"/>
                </a:solidFill>
                <a:effectLst/>
              </a:rPr>
              <a:t> </a:t>
            </a:r>
            <a:endParaRPr kumimoji="0" lang="ru-RU" altLang="ru-RU" sz="3200" b="1"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err="1">
                <a:ln>
                  <a:noFill/>
                </a:ln>
                <a:solidFill>
                  <a:srgbClr val="FF0000"/>
                </a:solidFill>
                <a:effectLst/>
                <a:ea typeface="Times New Roman" panose="02020603050405020304" pitchFamily="18" charset="0"/>
              </a:rPr>
              <a:t>Сарчинь</a:t>
            </a:r>
            <a:r>
              <a:rPr kumimoji="0" lang="ru-RU" altLang="ru-RU" sz="2400" b="0" i="0" u="none" strike="noStrike" cap="none" normalizeH="0" baseline="0" dirty="0">
                <a:ln>
                  <a:noFill/>
                </a:ln>
                <a:solidFill>
                  <a:srgbClr val="FF0000"/>
                </a:solidFill>
                <a:effectLst/>
                <a:ea typeface="Times New Roman" panose="02020603050405020304" pitchFamily="18" charset="0"/>
              </a:rPr>
              <a:t>:</a:t>
            </a:r>
            <a:endParaRPr kumimoji="0" lang="ru-RU" altLang="ru-RU"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400" b="1" dirty="0">
                <a:solidFill>
                  <a:srgbClr val="002060"/>
                </a:solidFill>
                <a:ea typeface="Times New Roman" panose="02020603050405020304" pitchFamily="18" charset="0"/>
              </a:rPr>
              <a:t>1</a:t>
            </a:r>
            <a:r>
              <a:rPr kumimoji="0" lang="ru-RU" altLang="ru-RU" sz="2400" b="1" i="0" u="none" strike="noStrike" cap="none" normalizeH="0" baseline="0" dirty="0">
                <a:ln>
                  <a:noFill/>
                </a:ln>
                <a:solidFill>
                  <a:srgbClr val="002060"/>
                </a:solidFill>
                <a:effectLst/>
                <a:ea typeface="Times New Roman" panose="02020603050405020304" pitchFamily="18" charset="0"/>
              </a:rPr>
              <a:t>. А спори </a:t>
            </a:r>
            <a:r>
              <a:rPr kumimoji="0" lang="ru-RU" altLang="ru-RU" sz="2400" b="1" i="0" u="none" strike="noStrike" cap="none" normalizeH="0" baseline="0" dirty="0" err="1">
                <a:ln>
                  <a:noFill/>
                </a:ln>
                <a:solidFill>
                  <a:srgbClr val="002060"/>
                </a:solidFill>
                <a:effectLst/>
                <a:ea typeface="Times New Roman" panose="02020603050405020304" pitchFamily="18" charset="0"/>
              </a:rPr>
              <a:t>калитатя</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предэрий</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лимбий</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нематерне</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прин</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интермедиул</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жокурилор</a:t>
            </a:r>
            <a:r>
              <a:rPr kumimoji="0" lang="ru-RU" altLang="ru-RU" sz="2400" b="1" i="0" u="none" strike="noStrike" cap="none" normalizeH="0" baseline="0" dirty="0">
                <a:ln>
                  <a:noFill/>
                </a:ln>
                <a:solidFill>
                  <a:srgbClr val="002060"/>
                </a:solidFill>
                <a:effectLst/>
                <a:ea typeface="Times New Roman" panose="02020603050405020304" pitchFamily="18" charset="0"/>
              </a:rPr>
              <a:t> де  рол ши а</a:t>
            </a:r>
            <a:r>
              <a:rPr kumimoji="0" lang="ru-RU" altLang="ru-RU" sz="2400" b="1" i="0" u="none" strike="noStrike" cap="none" normalizeH="0" dirty="0">
                <a:ln>
                  <a:noFill/>
                </a:ln>
                <a:solidFill>
                  <a:srgbClr val="002060"/>
                </a:solidFill>
                <a:effectLst/>
                <a:ea typeface="Times New Roman" panose="02020603050405020304" pitchFamily="18" charset="0"/>
              </a:rPr>
              <a:t> </a:t>
            </a:r>
            <a:r>
              <a:rPr kumimoji="0" lang="ru-RU" altLang="ru-RU" sz="2400" b="1" i="0" u="none" strike="noStrike" cap="none" normalizeH="0" dirty="0" err="1">
                <a:ln>
                  <a:noFill/>
                </a:ln>
                <a:solidFill>
                  <a:srgbClr val="002060"/>
                </a:solidFill>
                <a:effectLst/>
                <a:ea typeface="Times New Roman" panose="02020603050405020304" pitchFamily="18" charset="0"/>
              </a:rPr>
              <a:t>жокурилор</a:t>
            </a:r>
            <a:r>
              <a:rPr kumimoji="0" lang="ru-RU" altLang="ru-RU" sz="2400" b="1" i="0" u="none" strike="noStrike" cap="none" normalizeH="0" dirty="0">
                <a:ln>
                  <a:noFill/>
                </a:ln>
                <a:solidFill>
                  <a:srgbClr val="002060"/>
                </a:solidFill>
                <a:effectLst/>
                <a:ea typeface="Times New Roman" panose="02020603050405020304" pitchFamily="18" charset="0"/>
              </a:rPr>
              <a:t> театрале</a:t>
            </a:r>
            <a:r>
              <a:rPr kumimoji="0" lang="ru-RU" altLang="ru-RU" sz="2400" b="1" i="0" u="none" strike="noStrike" cap="none" normalizeH="0" baseline="0" dirty="0">
                <a:ln>
                  <a:noFill/>
                </a:ln>
                <a:solidFill>
                  <a:srgbClr val="002060"/>
                </a:solidFill>
                <a:effectLst/>
                <a:ea typeface="Times New Roman" panose="02020603050405020304" pitchFamily="18" charset="0"/>
              </a:rPr>
              <a:t> ка у мод </a:t>
            </a:r>
            <a:r>
              <a:rPr kumimoji="0" lang="ru-RU" altLang="ru-RU" sz="2400" b="1" i="0" u="none" strike="noStrike" cap="none" normalizeH="0" baseline="0" dirty="0" err="1">
                <a:ln>
                  <a:noFill/>
                </a:ln>
                <a:solidFill>
                  <a:srgbClr val="002060"/>
                </a:solidFill>
                <a:effectLst/>
                <a:ea typeface="Times New Roman" panose="02020603050405020304" pitchFamily="18" charset="0"/>
              </a:rPr>
              <a:t>суфичиент</a:t>
            </a:r>
            <a:r>
              <a:rPr kumimoji="0" lang="ru-RU" altLang="ru-RU" sz="2400" b="1" i="0" u="none" strike="noStrike" cap="none" normalizeH="0" baseline="0" dirty="0">
                <a:ln>
                  <a:noFill/>
                </a:ln>
                <a:solidFill>
                  <a:srgbClr val="002060"/>
                </a:solidFill>
                <a:effectLst/>
                <a:ea typeface="Times New Roman" panose="02020603050405020304" pitchFamily="18" charset="0"/>
              </a:rPr>
              <a:t> де </a:t>
            </a:r>
            <a:r>
              <a:rPr kumimoji="0" lang="ru-RU" altLang="ru-RU" sz="2400" b="1" i="0" u="none" strike="noStrike" cap="none" normalizeH="0" baseline="0" dirty="0" err="1">
                <a:ln>
                  <a:noFill/>
                </a:ln>
                <a:solidFill>
                  <a:srgbClr val="002060"/>
                </a:solidFill>
                <a:effectLst/>
                <a:ea typeface="Times New Roman" panose="02020603050405020304" pitchFamily="18" charset="0"/>
              </a:rPr>
              <a:t>формаре</a:t>
            </a:r>
            <a:r>
              <a:rPr kumimoji="0" lang="ru-RU" altLang="ru-RU" sz="2400" b="1" i="0" u="none" strike="noStrike" cap="none" normalizeH="0" baseline="0" dirty="0">
                <a:ln>
                  <a:noFill/>
                </a:ln>
                <a:solidFill>
                  <a:srgbClr val="002060"/>
                </a:solidFill>
                <a:effectLst/>
                <a:ea typeface="Times New Roman" panose="02020603050405020304" pitchFamily="18" charset="0"/>
              </a:rPr>
              <a:t>, а </a:t>
            </a:r>
            <a:r>
              <a:rPr kumimoji="0" lang="ru-RU" altLang="ru-RU" sz="2400" b="1" i="0" u="none" strike="noStrike" cap="none" normalizeH="0" baseline="0" dirty="0" err="1">
                <a:ln>
                  <a:noFill/>
                </a:ln>
                <a:solidFill>
                  <a:srgbClr val="002060"/>
                </a:solidFill>
                <a:effectLst/>
                <a:ea typeface="Times New Roman" panose="02020603050405020304" pitchFamily="18" charset="0"/>
              </a:rPr>
              <a:t>компетенцелор</a:t>
            </a:r>
            <a:r>
              <a:rPr kumimoji="0" lang="ru-RU" altLang="ru-RU" sz="2400" b="1" i="0" u="none" strike="noStrike" cap="none" normalizeH="0" baseline="0" dirty="0">
                <a:ln>
                  <a:noFill/>
                </a:ln>
                <a:solidFill>
                  <a:srgbClr val="002060"/>
                </a:solidFill>
                <a:effectLst/>
                <a:ea typeface="Times New Roman" panose="02020603050405020304" pitchFamily="18" charset="0"/>
              </a:rPr>
              <a:t> де комуникаре а </a:t>
            </a:r>
            <a:r>
              <a:rPr kumimoji="0" lang="ru-RU" altLang="ru-RU" sz="2400" b="1" i="0" u="none" strike="noStrike" cap="none" normalizeH="0" baseline="0" dirty="0" err="1">
                <a:ln>
                  <a:noFill/>
                </a:ln>
                <a:solidFill>
                  <a:srgbClr val="002060"/>
                </a:solidFill>
                <a:effectLst/>
                <a:ea typeface="Times New Roman" panose="02020603050405020304" pitchFamily="18" charset="0"/>
              </a:rPr>
              <a:t>копиилор</a:t>
            </a:r>
            <a:r>
              <a:rPr kumimoji="0" lang="ru-RU" altLang="ru-RU" sz="2400" b="1" i="0" u="none" strike="noStrike" cap="none" normalizeH="0" baseline="0" dirty="0">
                <a:ln>
                  <a:noFill/>
                </a:ln>
                <a:solidFill>
                  <a:srgbClr val="002060"/>
                </a:solidFill>
                <a:effectLst/>
                <a:ea typeface="Times New Roman" panose="02020603050405020304" pitchFamily="18" charset="0"/>
              </a:rPr>
              <a:t> де </a:t>
            </a:r>
            <a:r>
              <a:rPr kumimoji="0" lang="ru-RU" altLang="ru-RU" sz="2400" b="1" i="0" u="none" strike="noStrike" cap="none" normalizeH="0" baseline="0" dirty="0" err="1">
                <a:ln>
                  <a:noFill/>
                </a:ln>
                <a:solidFill>
                  <a:srgbClr val="002060"/>
                </a:solidFill>
                <a:effectLst/>
                <a:ea typeface="Times New Roman" panose="02020603050405020304" pitchFamily="18" charset="0"/>
              </a:rPr>
              <a:t>вырстэ</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прешколарэ</a:t>
            </a:r>
            <a:r>
              <a:rPr lang="ru-RU" altLang="ru-RU" sz="2400" b="1" dirty="0">
                <a:solidFill>
                  <a:srgbClr val="002060"/>
                </a:solidFill>
                <a:ea typeface="Times New Roman" panose="02020603050405020304" pitchFamily="18" charset="0"/>
              </a:rPr>
              <a:t>.</a:t>
            </a:r>
            <a:endParaRPr kumimoji="0" lang="ru-RU" altLang="ru-RU" b="1"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400" b="1" dirty="0">
                <a:solidFill>
                  <a:srgbClr val="002060"/>
                </a:solidFill>
                <a:ea typeface="Times New Roman" panose="02020603050405020304" pitchFamily="18" charset="0"/>
              </a:rPr>
              <a:t>2</a:t>
            </a:r>
            <a:r>
              <a:rPr kumimoji="0" lang="ru-RU" altLang="ru-RU" sz="2400" b="1" i="0" u="none" strike="noStrike" cap="none" normalizeH="0" baseline="0" dirty="0">
                <a:ln>
                  <a:noFill/>
                </a:ln>
                <a:solidFill>
                  <a:srgbClr val="002060"/>
                </a:solidFill>
                <a:effectLst/>
                <a:ea typeface="Times New Roman" panose="02020603050405020304" pitchFamily="18" charset="0"/>
              </a:rPr>
              <a:t>. А </a:t>
            </a:r>
            <a:r>
              <a:rPr kumimoji="0" lang="ru-RU" altLang="ru-RU" sz="2400" b="1" i="0" u="none" strike="noStrike" cap="none" normalizeH="0" baseline="0" dirty="0" err="1">
                <a:ln>
                  <a:noFill/>
                </a:ln>
                <a:solidFill>
                  <a:srgbClr val="002060"/>
                </a:solidFill>
                <a:effectLst/>
                <a:ea typeface="Times New Roman" panose="02020603050405020304" pitchFamily="18" charset="0"/>
              </a:rPr>
              <a:t>фолоси</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жокурь</a:t>
            </a:r>
            <a:r>
              <a:rPr kumimoji="0" lang="ru-RU" altLang="ru-RU" sz="2400" b="1" i="0" u="none" strike="noStrike" cap="none" normalizeH="0" baseline="0" dirty="0">
                <a:ln>
                  <a:noFill/>
                </a:ln>
                <a:solidFill>
                  <a:srgbClr val="002060"/>
                </a:solidFill>
                <a:effectLst/>
                <a:ea typeface="Times New Roman" panose="02020603050405020304" pitchFamily="18" charset="0"/>
              </a:rPr>
              <a:t> де  </a:t>
            </a:r>
            <a:r>
              <a:rPr kumimoji="0" lang="ru-RU" altLang="ru-RU" sz="2400" b="1" i="0" u="none" strike="noStrike" cap="none" normalizeH="0" baseline="0" dirty="0" err="1">
                <a:ln>
                  <a:noFill/>
                </a:ln>
                <a:solidFill>
                  <a:srgbClr val="002060"/>
                </a:solidFill>
                <a:effectLst/>
                <a:ea typeface="Times New Roman" panose="02020603050405020304" pitchFamily="18" charset="0"/>
              </a:rPr>
              <a:t>де</a:t>
            </a:r>
            <a:r>
              <a:rPr kumimoji="0" lang="ru-RU" altLang="ru-RU" sz="2400" b="1" i="0" u="none" strike="noStrike" cap="none" normalizeH="0" baseline="0" dirty="0">
                <a:ln>
                  <a:noFill/>
                </a:ln>
                <a:solidFill>
                  <a:srgbClr val="002060"/>
                </a:solidFill>
                <a:effectLst/>
                <a:ea typeface="Times New Roman" panose="02020603050405020304" pitchFamily="18" charset="0"/>
              </a:rPr>
              <a:t> рол  ши </a:t>
            </a:r>
            <a:r>
              <a:rPr kumimoji="0" lang="ru-RU" altLang="ru-RU" sz="2400" b="1" i="0" u="none" strike="noStrike" cap="none" normalizeH="0" baseline="0" dirty="0" err="1">
                <a:ln>
                  <a:noFill/>
                </a:ln>
                <a:solidFill>
                  <a:srgbClr val="002060"/>
                </a:solidFill>
                <a:effectLst/>
                <a:ea typeface="Times New Roman" panose="02020603050405020304" pitchFamily="18" charset="0"/>
              </a:rPr>
              <a:t>жокурь</a:t>
            </a:r>
            <a:r>
              <a:rPr kumimoji="0" lang="ru-RU" altLang="ru-RU" sz="2400" b="1" i="0" u="none" strike="noStrike" cap="none" normalizeH="0" baseline="0" dirty="0">
                <a:ln>
                  <a:noFill/>
                </a:ln>
                <a:solidFill>
                  <a:srgbClr val="002060"/>
                </a:solidFill>
                <a:effectLst/>
                <a:ea typeface="Times New Roman" panose="02020603050405020304" pitchFamily="18" charset="0"/>
              </a:rPr>
              <a:t> театрале ын </a:t>
            </a:r>
            <a:r>
              <a:rPr kumimoji="0" lang="ru-RU" altLang="ru-RU" sz="2400" b="1" i="0" u="none" strike="noStrike" cap="none" normalizeH="0" baseline="0" dirty="0" err="1">
                <a:ln>
                  <a:noFill/>
                </a:ln>
                <a:solidFill>
                  <a:srgbClr val="002060"/>
                </a:solidFill>
                <a:effectLst/>
                <a:ea typeface="Times New Roman" panose="02020603050405020304" pitchFamily="18" charset="0"/>
              </a:rPr>
              <a:t>кадрул</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активитэцилор</a:t>
            </a:r>
            <a:r>
              <a:rPr kumimoji="0" lang="ru-RU" altLang="ru-RU" sz="2400" b="1" i="0" u="none" strike="noStrike" cap="none" normalizeH="0" baseline="0" dirty="0">
                <a:ln>
                  <a:noFill/>
                </a:ln>
                <a:solidFill>
                  <a:srgbClr val="002060"/>
                </a:solidFill>
                <a:effectLst/>
                <a:ea typeface="Times New Roman" panose="02020603050405020304" pitchFamily="18" charset="0"/>
              </a:rPr>
              <a:t> де </a:t>
            </a:r>
            <a:r>
              <a:rPr kumimoji="0" lang="ru-RU" altLang="ru-RU" sz="2400" b="1" i="0" u="none" strike="noStrike" cap="none" normalizeH="0" baseline="0" dirty="0" err="1">
                <a:ln>
                  <a:noFill/>
                </a:ln>
                <a:solidFill>
                  <a:srgbClr val="002060"/>
                </a:solidFill>
                <a:effectLst/>
                <a:ea typeface="Times New Roman" panose="02020603050405020304" pitchFamily="18" charset="0"/>
              </a:rPr>
              <a:t>лимбэ</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молдовеняскэ</a:t>
            </a:r>
            <a:r>
              <a:rPr kumimoji="0" lang="ru-RU" altLang="ru-RU" sz="2400" b="1" i="0" u="none" strike="noStrike" cap="none" normalizeH="0" baseline="0" dirty="0">
                <a:ln>
                  <a:noFill/>
                </a:ln>
                <a:solidFill>
                  <a:srgbClr val="002060"/>
                </a:solidFill>
                <a:effectLst/>
                <a:ea typeface="Times New Roman" panose="02020603050405020304" pitchFamily="18" charset="0"/>
              </a:rPr>
              <a:t> ку </a:t>
            </a:r>
            <a:r>
              <a:rPr kumimoji="0" lang="ru-RU" altLang="ru-RU" sz="2400" b="1" i="0" u="none" strike="noStrike" cap="none" normalizeH="0" baseline="0" dirty="0" err="1">
                <a:ln>
                  <a:noFill/>
                </a:ln>
                <a:solidFill>
                  <a:srgbClr val="002060"/>
                </a:solidFill>
                <a:effectLst/>
                <a:ea typeface="Times New Roman" panose="02020603050405020304" pitchFamily="18" charset="0"/>
              </a:rPr>
              <a:t>скопул</a:t>
            </a:r>
            <a:r>
              <a:rPr kumimoji="0" lang="ru-RU" altLang="ru-RU" sz="2400" b="1" i="0" u="none" strike="noStrike" cap="none" normalizeH="0" baseline="0" dirty="0">
                <a:ln>
                  <a:noFill/>
                </a:ln>
                <a:solidFill>
                  <a:srgbClr val="002060"/>
                </a:solidFill>
                <a:effectLst/>
                <a:ea typeface="Times New Roman" panose="02020603050405020304" pitchFamily="18" charset="0"/>
              </a:rPr>
              <a:t> де, а </a:t>
            </a:r>
            <a:r>
              <a:rPr kumimoji="0" lang="ru-RU" altLang="ru-RU" sz="2400" b="1" i="0" u="none" strike="noStrike" cap="none" normalizeH="0" baseline="0" dirty="0" err="1">
                <a:ln>
                  <a:noFill/>
                </a:ln>
                <a:solidFill>
                  <a:srgbClr val="002060"/>
                </a:solidFill>
                <a:effectLst/>
                <a:ea typeface="Times New Roman" panose="02020603050405020304" pitchFamily="18" charset="0"/>
              </a:rPr>
              <a:t>креа</a:t>
            </a:r>
            <a:r>
              <a:rPr kumimoji="0" lang="ru-RU" altLang="ru-RU" sz="2400" b="1" i="0" u="none" strike="noStrike" cap="none" normalizeH="0" baseline="0" dirty="0">
                <a:ln>
                  <a:noFill/>
                </a:ln>
                <a:solidFill>
                  <a:srgbClr val="002060"/>
                </a:solidFill>
                <a:effectLst/>
                <a:ea typeface="Times New Roman" panose="02020603050405020304" pitchFamily="18" charset="0"/>
              </a:rPr>
              <a:t> кондиций </a:t>
            </a:r>
            <a:r>
              <a:rPr kumimoji="0" lang="ru-RU" altLang="ru-RU" sz="2400" b="1" i="0" u="none" strike="noStrike" cap="none" normalizeH="0" baseline="0" dirty="0" err="1">
                <a:ln>
                  <a:noFill/>
                </a:ln>
                <a:solidFill>
                  <a:srgbClr val="002060"/>
                </a:solidFill>
                <a:effectLst/>
                <a:ea typeface="Times New Roman" panose="02020603050405020304" pitchFamily="18" charset="0"/>
              </a:rPr>
              <a:t>максимал</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фаворабиле</a:t>
            </a:r>
            <a:r>
              <a:rPr kumimoji="0" lang="ru-RU" altLang="ru-RU" sz="2400" b="1" i="0" u="none" strike="noStrike" cap="none" normalizeH="0" baseline="0" dirty="0">
                <a:ln>
                  <a:noFill/>
                </a:ln>
                <a:solidFill>
                  <a:srgbClr val="002060"/>
                </a:solidFill>
                <a:effectLst/>
                <a:ea typeface="Times New Roman" panose="02020603050405020304" pitchFamily="18" charset="0"/>
              </a:rPr>
              <a:t> пентру </a:t>
            </a:r>
            <a:r>
              <a:rPr kumimoji="0" lang="ru-RU" altLang="ru-RU" sz="2400" b="1" i="0" u="none" strike="noStrike" cap="none" normalizeH="0" baseline="0" dirty="0" err="1">
                <a:ln>
                  <a:noFill/>
                </a:ln>
                <a:solidFill>
                  <a:srgbClr val="002060"/>
                </a:solidFill>
                <a:effectLst/>
                <a:ea typeface="Times New Roman" panose="02020603050405020304" pitchFamily="18" charset="0"/>
              </a:rPr>
              <a:t>формаря</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компетенцилор</a:t>
            </a:r>
            <a:r>
              <a:rPr kumimoji="0" lang="ru-RU" altLang="ru-RU" sz="2400" b="1" i="0" u="none" strike="noStrike" cap="none" normalizeH="0" baseline="0" dirty="0">
                <a:ln>
                  <a:noFill/>
                </a:ln>
                <a:solidFill>
                  <a:srgbClr val="002060"/>
                </a:solidFill>
                <a:effectLst/>
                <a:ea typeface="Times New Roman" panose="02020603050405020304" pitchFamily="18" charset="0"/>
              </a:rPr>
              <a:t> комуникативе, дезволтаря </a:t>
            </a:r>
            <a:r>
              <a:rPr kumimoji="0" lang="ru-RU" altLang="ru-RU" sz="2400" b="1" i="0" u="none" strike="noStrike" cap="none" normalizeH="0" baseline="0" dirty="0" err="1">
                <a:ln>
                  <a:noFill/>
                </a:ln>
                <a:solidFill>
                  <a:srgbClr val="002060"/>
                </a:solidFill>
                <a:effectLst/>
                <a:ea typeface="Times New Roman" panose="02020603050405020304" pitchFamily="18" charset="0"/>
              </a:rPr>
              <a:t>имажинацией</a:t>
            </a:r>
            <a:r>
              <a:rPr kumimoji="0" lang="ru-RU" altLang="ru-RU" sz="2400" b="1" i="0" u="none" strike="noStrike" cap="none" normalizeH="0" baseline="0" dirty="0">
                <a:ln>
                  <a:noFill/>
                </a:ln>
                <a:solidFill>
                  <a:srgbClr val="002060"/>
                </a:solidFill>
                <a:effectLst/>
                <a:ea typeface="Times New Roman" panose="02020603050405020304" pitchFamily="18" charset="0"/>
              </a:rPr>
              <a:t> креативе ши </a:t>
            </a:r>
            <a:r>
              <a:rPr kumimoji="0" lang="ru-RU" altLang="ru-RU" sz="2400" b="1" i="0" u="none" strike="noStrike" cap="none" normalizeH="0" baseline="0" dirty="0" err="1">
                <a:ln>
                  <a:noFill/>
                </a:ln>
                <a:solidFill>
                  <a:srgbClr val="002060"/>
                </a:solidFill>
                <a:effectLst/>
                <a:ea typeface="Times New Roman" panose="02020603050405020304" pitchFamily="18" charset="0"/>
              </a:rPr>
              <a:t>промоваря</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гындирий</a:t>
            </a:r>
            <a:r>
              <a:rPr kumimoji="0" lang="ru-RU" altLang="ru-RU" sz="2400" b="1" i="0" u="none" strike="noStrike" cap="none" normalizeH="0" baseline="0" dirty="0">
                <a:ln>
                  <a:noFill/>
                </a:ln>
                <a:solidFill>
                  <a:srgbClr val="002060"/>
                </a:solidFill>
                <a:effectLst/>
                <a:ea typeface="Times New Roman" panose="02020603050405020304" pitchFamily="18" charset="0"/>
              </a:rPr>
              <a:t> </a:t>
            </a:r>
            <a:r>
              <a:rPr kumimoji="0" lang="ru-RU" altLang="ru-RU" sz="2400" b="1" i="0" u="none" strike="noStrike" cap="none" normalizeH="0" baseline="0" dirty="0" err="1">
                <a:ln>
                  <a:noFill/>
                </a:ln>
                <a:solidFill>
                  <a:srgbClr val="002060"/>
                </a:solidFill>
                <a:effectLst/>
                <a:ea typeface="Times New Roman" panose="02020603050405020304" pitchFamily="18" charset="0"/>
              </a:rPr>
              <a:t>критиче</a:t>
            </a:r>
            <a:r>
              <a:rPr kumimoji="0" lang="ru-RU" altLang="ru-RU" sz="2400" b="1" i="0" u="none" strike="noStrike" cap="none" normalizeH="0" baseline="0" dirty="0">
                <a:ln>
                  <a:noFill/>
                </a:ln>
                <a:solidFill>
                  <a:srgbClr val="002060"/>
                </a:solidFill>
                <a:effectLst/>
                <a:ea typeface="Times New Roman" panose="02020603050405020304" pitchFamily="18" charset="0"/>
              </a:rPr>
              <a:t>, а </a:t>
            </a:r>
            <a:r>
              <a:rPr kumimoji="0" lang="ru-RU" altLang="ru-RU" sz="2400" b="1" i="0" u="none" strike="noStrike" cap="none" normalizeH="0" baseline="0" dirty="0" err="1">
                <a:ln>
                  <a:noFill/>
                </a:ln>
                <a:solidFill>
                  <a:srgbClr val="002060"/>
                </a:solidFill>
                <a:effectLst/>
                <a:ea typeface="Times New Roman" panose="02020603050405020304" pitchFamily="18" charset="0"/>
              </a:rPr>
              <a:t>фиекэруй</a:t>
            </a:r>
            <a:r>
              <a:rPr kumimoji="0" lang="ru-RU" altLang="ru-RU" sz="2400" b="1" i="0" u="none" strike="noStrike" cap="none" normalizeH="0" baseline="0" dirty="0">
                <a:ln>
                  <a:noFill/>
                </a:ln>
                <a:solidFill>
                  <a:srgbClr val="002060"/>
                </a:solidFill>
                <a:effectLst/>
                <a:ea typeface="Times New Roman" panose="02020603050405020304" pitchFamily="18" charset="0"/>
              </a:rPr>
              <a:t> копил.</a:t>
            </a:r>
            <a:endParaRPr kumimoji="0" lang="ro-RO" altLang="ru-RU" sz="2400" b="1" i="0" u="none" strike="noStrike" cap="none" normalizeH="0" baseline="0" dirty="0">
              <a:ln>
                <a:noFill/>
              </a:ln>
              <a:solidFill>
                <a:srgbClr val="002060"/>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u-RU" sz="2400" b="1" i="0" u="none" strike="noStrike" cap="none" normalizeH="0" baseline="0" dirty="0">
                <a:ln>
                  <a:noFill/>
                </a:ln>
                <a:solidFill>
                  <a:srgbClr val="002060"/>
                </a:solidFill>
                <a:effectLst/>
                <a:ea typeface="Times New Roman" panose="02020603050405020304" pitchFamily="18" charset="0"/>
              </a:rPr>
              <a:t/>
            </a:r>
            <a:br>
              <a:rPr kumimoji="0" lang="ro-RO" altLang="ru-RU" sz="2400" b="1" i="0" u="none" strike="noStrike" cap="none" normalizeH="0" baseline="0" dirty="0">
                <a:ln>
                  <a:noFill/>
                </a:ln>
                <a:solidFill>
                  <a:srgbClr val="002060"/>
                </a:solidFill>
                <a:effectLst/>
                <a:ea typeface="Times New Roman" panose="02020603050405020304" pitchFamily="18" charset="0"/>
              </a:rPr>
            </a:br>
            <a:endParaRPr kumimoji="0" lang="ro-RO" altLang="ru-RU" sz="32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631134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27313" y="1563537"/>
            <a:ext cx="5731097" cy="461665"/>
          </a:xfrm>
          <a:prstGeom prst="rect">
            <a:avLst/>
          </a:prstGeom>
          <a:noFill/>
        </p:spPr>
        <p:txBody>
          <a:bodyPr wrap="square" lIns="91440" tIns="45720" rIns="91440" bIns="45720">
            <a:spAutoFit/>
          </a:bodyPr>
          <a:lstStyle/>
          <a:p>
            <a:pPr algn="ctr"/>
            <a:endParaRPr lang="ru-RU" sz="2400" b="0" cap="none" spc="0" dirty="0">
              <a:ln w="0"/>
              <a:solidFill>
                <a:schemeClr val="accent1"/>
              </a:solidFill>
              <a:effectLst>
                <a:outerShdw blurRad="38100" dist="25400" dir="5400000" algn="ctr" rotWithShape="0">
                  <a:srgbClr val="6E747A">
                    <a:alpha val="43000"/>
                  </a:srgbClr>
                </a:outerShdw>
              </a:effectLst>
            </a:endParaRPr>
          </a:p>
        </p:txBody>
      </p:sp>
      <p:sp>
        <p:nvSpPr>
          <p:cNvPr id="4" name="Прямоугольник 3"/>
          <p:cNvSpPr/>
          <p:nvPr/>
        </p:nvSpPr>
        <p:spPr>
          <a:xfrm>
            <a:off x="6090834" y="282389"/>
            <a:ext cx="5873639" cy="5262979"/>
          </a:xfrm>
          <a:prstGeom prst="rect">
            <a:avLst/>
          </a:prstGeom>
        </p:spPr>
        <p:txBody>
          <a:bodyPr wrap="square">
            <a:spAutoFit/>
          </a:bodyPr>
          <a:lstStyle/>
          <a:p>
            <a:pPr marR="89535" indent="450215" algn="ctr"/>
            <a:r>
              <a:rPr lang="ru-RU" sz="2400" b="1" dirty="0" err="1">
                <a:solidFill>
                  <a:srgbClr val="002060"/>
                </a:solidFill>
              </a:rPr>
              <a:t>Прочесул</a:t>
            </a:r>
            <a:r>
              <a:rPr lang="ru-RU" sz="2400" b="1" dirty="0">
                <a:solidFill>
                  <a:srgbClr val="002060"/>
                </a:solidFill>
              </a:rPr>
              <a:t> де </a:t>
            </a:r>
            <a:r>
              <a:rPr lang="ru-RU" sz="2400" b="1" dirty="0" err="1">
                <a:solidFill>
                  <a:srgbClr val="002060"/>
                </a:solidFill>
              </a:rPr>
              <a:t>инструире</a:t>
            </a:r>
            <a:r>
              <a:rPr lang="ru-RU" sz="2400" b="1" dirty="0">
                <a:solidFill>
                  <a:srgbClr val="002060"/>
                </a:solidFill>
              </a:rPr>
              <a:t> а </a:t>
            </a:r>
            <a:r>
              <a:rPr lang="ru-RU" sz="2400" b="1" dirty="0" err="1">
                <a:solidFill>
                  <a:srgbClr val="002060"/>
                </a:solidFill>
              </a:rPr>
              <a:t>уней</a:t>
            </a:r>
            <a:r>
              <a:rPr lang="ru-RU" sz="2400" b="1" dirty="0">
                <a:solidFill>
                  <a:srgbClr val="002060"/>
                </a:solidFill>
              </a:rPr>
              <a:t> </a:t>
            </a:r>
            <a:r>
              <a:rPr lang="ru-RU" sz="2400" b="1" dirty="0" err="1">
                <a:solidFill>
                  <a:srgbClr val="002060"/>
                </a:solidFill>
              </a:rPr>
              <a:t>лимбь</a:t>
            </a:r>
            <a:r>
              <a:rPr lang="ru-RU" sz="2400" b="1" dirty="0">
                <a:solidFill>
                  <a:srgbClr val="002060"/>
                </a:solidFill>
              </a:rPr>
              <a:t> </a:t>
            </a:r>
            <a:r>
              <a:rPr lang="ru-RU" sz="2400" b="1" dirty="0" err="1">
                <a:solidFill>
                  <a:srgbClr val="002060"/>
                </a:solidFill>
              </a:rPr>
              <a:t>стрэине</a:t>
            </a:r>
            <a:r>
              <a:rPr lang="ru-RU" sz="2400" b="1" dirty="0">
                <a:solidFill>
                  <a:srgbClr val="002060"/>
                </a:solidFill>
              </a:rPr>
              <a:t> ла </a:t>
            </a:r>
            <a:r>
              <a:rPr lang="ru-RU" sz="2400" b="1" dirty="0" err="1">
                <a:solidFill>
                  <a:srgbClr val="002060"/>
                </a:solidFill>
              </a:rPr>
              <a:t>грэдиницэ</a:t>
            </a:r>
            <a:r>
              <a:rPr lang="ru-RU" sz="2400" b="1" dirty="0">
                <a:solidFill>
                  <a:srgbClr val="002060"/>
                </a:solidFill>
              </a:rPr>
              <a:t> аре о </a:t>
            </a:r>
            <a:r>
              <a:rPr lang="ru-RU" sz="2400" b="1" dirty="0" err="1">
                <a:solidFill>
                  <a:srgbClr val="002060"/>
                </a:solidFill>
              </a:rPr>
              <a:t>ориентаре</a:t>
            </a:r>
            <a:r>
              <a:rPr lang="ru-RU" sz="2400" b="1" dirty="0">
                <a:solidFill>
                  <a:srgbClr val="002060"/>
                </a:solidFill>
              </a:rPr>
              <a:t> </a:t>
            </a:r>
            <a:r>
              <a:rPr lang="ru-RU" sz="2400" b="1" dirty="0" err="1">
                <a:solidFill>
                  <a:srgbClr val="002060"/>
                </a:solidFill>
              </a:rPr>
              <a:t>комуникативэ</a:t>
            </a:r>
            <a:r>
              <a:rPr lang="ru-RU" sz="2400" b="1" dirty="0">
                <a:solidFill>
                  <a:srgbClr val="002060"/>
                </a:solidFill>
              </a:rPr>
              <a:t>.</a:t>
            </a:r>
          </a:p>
          <a:p>
            <a:pPr marR="89535" indent="450215" algn="ctr"/>
            <a:r>
              <a:rPr lang="ru-RU" sz="2400" b="1" dirty="0">
                <a:solidFill>
                  <a:srgbClr val="002060"/>
                </a:solidFill>
              </a:rPr>
              <a:t>Ла </a:t>
            </a:r>
            <a:r>
              <a:rPr lang="ru-RU" sz="2400" b="1" dirty="0" err="1">
                <a:solidFill>
                  <a:srgbClr val="002060"/>
                </a:solidFill>
              </a:rPr>
              <a:t>вырста</a:t>
            </a:r>
            <a:r>
              <a:rPr lang="ru-RU" sz="2400" b="1" dirty="0">
                <a:solidFill>
                  <a:srgbClr val="002060"/>
                </a:solidFill>
              </a:rPr>
              <a:t> </a:t>
            </a:r>
            <a:r>
              <a:rPr lang="ru-RU" sz="2400" b="1" dirty="0" err="1">
                <a:solidFill>
                  <a:srgbClr val="002060"/>
                </a:solidFill>
              </a:rPr>
              <a:t>прешколарэ</a:t>
            </a:r>
            <a:r>
              <a:rPr lang="ru-RU" sz="2400" b="1" dirty="0">
                <a:solidFill>
                  <a:srgbClr val="002060"/>
                </a:solidFill>
              </a:rPr>
              <a:t>, </a:t>
            </a:r>
            <a:r>
              <a:rPr lang="ru-RU" sz="2400" b="1" dirty="0" err="1">
                <a:solidFill>
                  <a:srgbClr val="002060"/>
                </a:solidFill>
              </a:rPr>
              <a:t>копиий</a:t>
            </a:r>
            <a:r>
              <a:rPr lang="ru-RU" sz="2400" b="1" dirty="0">
                <a:solidFill>
                  <a:srgbClr val="002060"/>
                </a:solidFill>
              </a:rPr>
              <a:t> </a:t>
            </a:r>
            <a:r>
              <a:rPr lang="ru-RU" sz="2400" b="1" dirty="0" err="1">
                <a:solidFill>
                  <a:srgbClr val="002060"/>
                </a:solidFill>
              </a:rPr>
              <a:t>стэпынеск</a:t>
            </a:r>
            <a:r>
              <a:rPr lang="ru-RU" sz="2400" b="1" dirty="0">
                <a:solidFill>
                  <a:srgbClr val="002060"/>
                </a:solidFill>
              </a:rPr>
              <a:t> </a:t>
            </a:r>
            <a:r>
              <a:rPr lang="ru-RU" sz="2400" b="1" dirty="0" err="1">
                <a:solidFill>
                  <a:srgbClr val="002060"/>
                </a:solidFill>
              </a:rPr>
              <a:t>доар</a:t>
            </a:r>
            <a:r>
              <a:rPr lang="ru-RU" sz="2400" b="1" dirty="0">
                <a:solidFill>
                  <a:srgbClr val="002060"/>
                </a:solidFill>
              </a:rPr>
              <a:t> </a:t>
            </a:r>
            <a:r>
              <a:rPr lang="ru-RU" sz="2400" b="1" dirty="0" err="1">
                <a:solidFill>
                  <a:srgbClr val="002060"/>
                </a:solidFill>
              </a:rPr>
              <a:t>типурь</a:t>
            </a:r>
            <a:r>
              <a:rPr lang="ru-RU" sz="2400" b="1" dirty="0">
                <a:solidFill>
                  <a:srgbClr val="002060"/>
                </a:solidFill>
              </a:rPr>
              <a:t> орале де </a:t>
            </a:r>
            <a:r>
              <a:rPr lang="ru-RU" sz="2400" b="1" dirty="0" err="1">
                <a:solidFill>
                  <a:srgbClr val="002060"/>
                </a:solidFill>
              </a:rPr>
              <a:t>ворбире</a:t>
            </a:r>
            <a:r>
              <a:rPr lang="ru-RU" sz="2400" b="1" dirty="0">
                <a:solidFill>
                  <a:srgbClr val="002060"/>
                </a:solidFill>
              </a:rPr>
              <a:t>: </a:t>
            </a:r>
            <a:r>
              <a:rPr lang="ru-RU" sz="2400" b="1" dirty="0" err="1">
                <a:solidFill>
                  <a:srgbClr val="002060"/>
                </a:solidFill>
              </a:rPr>
              <a:t>аскултаря</a:t>
            </a:r>
            <a:r>
              <a:rPr lang="ru-RU" sz="2400" b="1" dirty="0">
                <a:solidFill>
                  <a:srgbClr val="002060"/>
                </a:solidFill>
              </a:rPr>
              <a:t>, </a:t>
            </a:r>
            <a:r>
              <a:rPr lang="ru-RU" sz="2400" b="1" dirty="0" err="1">
                <a:solidFill>
                  <a:srgbClr val="002060"/>
                </a:solidFill>
              </a:rPr>
              <a:t>адикэ</a:t>
            </a:r>
            <a:r>
              <a:rPr lang="ru-RU" sz="2400" b="1" dirty="0">
                <a:solidFill>
                  <a:srgbClr val="002060"/>
                </a:solidFill>
              </a:rPr>
              <a:t> </a:t>
            </a:r>
            <a:r>
              <a:rPr lang="ru-RU" sz="2400" b="1" dirty="0" err="1">
                <a:solidFill>
                  <a:srgbClr val="002060"/>
                </a:solidFill>
              </a:rPr>
              <a:t>аскултаря</a:t>
            </a:r>
            <a:r>
              <a:rPr lang="ru-RU" sz="2400" b="1" dirty="0">
                <a:solidFill>
                  <a:srgbClr val="002060"/>
                </a:solidFill>
              </a:rPr>
              <a:t> ши </a:t>
            </a:r>
            <a:r>
              <a:rPr lang="ru-RU" sz="2400" b="1" dirty="0" err="1">
                <a:solidFill>
                  <a:srgbClr val="002060"/>
                </a:solidFill>
              </a:rPr>
              <a:t>ынцележеря</a:t>
            </a:r>
            <a:r>
              <a:rPr lang="ru-RU" sz="2400" b="1" dirty="0">
                <a:solidFill>
                  <a:srgbClr val="002060"/>
                </a:solidFill>
              </a:rPr>
              <a:t>, ши </a:t>
            </a:r>
            <a:r>
              <a:rPr lang="ru-RU" sz="2400" b="1" dirty="0" err="1">
                <a:solidFill>
                  <a:srgbClr val="002060"/>
                </a:solidFill>
              </a:rPr>
              <a:t>ворбиря</a:t>
            </a:r>
            <a:r>
              <a:rPr lang="ru-RU" sz="2400" b="1" dirty="0">
                <a:solidFill>
                  <a:srgbClr val="002060"/>
                </a:solidFill>
              </a:rPr>
              <a:t> </a:t>
            </a:r>
            <a:r>
              <a:rPr lang="ru-RU" sz="2400" b="1" dirty="0" err="1">
                <a:solidFill>
                  <a:srgbClr val="002060"/>
                </a:solidFill>
              </a:rPr>
              <a:t>суб</a:t>
            </a:r>
            <a:r>
              <a:rPr lang="ru-RU" sz="2400" b="1" dirty="0">
                <a:solidFill>
                  <a:srgbClr val="002060"/>
                </a:solidFill>
              </a:rPr>
              <a:t> </a:t>
            </a:r>
            <a:r>
              <a:rPr lang="ru-RU" sz="2400" b="1" dirty="0" err="1">
                <a:solidFill>
                  <a:srgbClr val="002060"/>
                </a:solidFill>
              </a:rPr>
              <a:t>формэ</a:t>
            </a:r>
            <a:r>
              <a:rPr lang="ru-RU" sz="2400" b="1" dirty="0">
                <a:solidFill>
                  <a:srgbClr val="002060"/>
                </a:solidFill>
              </a:rPr>
              <a:t> де диалог ши монолог.</a:t>
            </a:r>
          </a:p>
          <a:p>
            <a:pPr marR="89535" indent="450215" algn="ctr">
              <a:spcAft>
                <a:spcPts val="0"/>
              </a:spcAft>
            </a:pP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Вокабуларул</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есте</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принчипалул</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материал де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конструкцие</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ал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дискурсулуй</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ностру</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партя</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са</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де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концинут</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Куноаштеря</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вокабуларулуй</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есте</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о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кондицие</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преалабилэ</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импортантэ</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пентру</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дезволтаря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абилитэцилор</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 де </a:t>
            </a:r>
            <a:r>
              <a:rPr lang="ru-RU" sz="2400" b="1" dirty="0" err="1">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ворбире</a:t>
            </a:r>
            <a:r>
              <a:rPr lang="ru-RU" sz="2400" b="1" dirty="0">
                <a:ln w="0"/>
                <a:solidFill>
                  <a:schemeClr val="accent5">
                    <a:lumMod val="50000"/>
                  </a:schemeClr>
                </a:solidFill>
                <a:effectLst>
                  <a:innerShdw blurRad="114300">
                    <a:prstClr val="black"/>
                  </a:innerShdw>
                </a:effectLst>
                <a:ea typeface="Calibri" panose="020F0502020204030204" pitchFamily="34" charset="0"/>
                <a:cs typeface="Times New Roman" panose="02020603050405020304" pitchFamily="18" charset="0"/>
              </a:rPr>
              <a:t>.</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61365"/>
            <a:ext cx="6373906" cy="6548717"/>
          </a:xfrm>
          <a:prstGeom prst="rect">
            <a:avLst/>
          </a:prstGeom>
          <a:effectLst>
            <a:softEdge rad="635000"/>
          </a:effectLst>
        </p:spPr>
      </p:pic>
    </p:spTree>
    <p:extLst>
      <p:ext uri="{BB962C8B-B14F-4D97-AF65-F5344CB8AC3E}">
        <p14:creationId xmlns:p14="http://schemas.microsoft.com/office/powerpoint/2010/main" val="1735353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24282" y="497541"/>
            <a:ext cx="5567083" cy="6309420"/>
          </a:xfrm>
          <a:prstGeom prst="rect">
            <a:avLst/>
          </a:prstGeom>
        </p:spPr>
        <p:txBody>
          <a:bodyPr wrap="square">
            <a:spAutoFit/>
          </a:bodyPr>
          <a:lstStyle/>
          <a:p>
            <a:pPr algn="ctr"/>
            <a:r>
              <a:rPr lang="ru-RU" sz="2400" b="1" dirty="0" err="1">
                <a:ln w="0"/>
                <a:solidFill>
                  <a:srgbClr val="002060"/>
                </a:solidFill>
                <a:effectLst>
                  <a:innerShdw blurRad="114300">
                    <a:prstClr val="black"/>
                  </a:innerShdw>
                </a:effectLst>
              </a:rPr>
              <a:t>Утилизаря</a:t>
            </a:r>
            <a:r>
              <a:rPr lang="ru-RU" sz="2400" b="1" dirty="0">
                <a:ln w="0"/>
                <a:solidFill>
                  <a:srgbClr val="002060"/>
                </a:solidFill>
                <a:effectLst>
                  <a:innerShdw blurRad="114300">
                    <a:prstClr val="black"/>
                  </a:innerShdw>
                </a:effectLst>
              </a:rPr>
              <a:t> </a:t>
            </a:r>
            <a:r>
              <a:rPr lang="ru-RU" sz="2400" b="1" i="1" dirty="0" err="1">
                <a:ln w="0"/>
                <a:solidFill>
                  <a:srgbClr val="002060"/>
                </a:solidFill>
                <a:effectLst>
                  <a:innerShdw blurRad="114300">
                    <a:prstClr val="black"/>
                  </a:innerShdw>
                </a:effectLst>
              </a:rPr>
              <a:t>жокурилор</a:t>
            </a:r>
            <a:r>
              <a:rPr lang="ru-RU" sz="2400" b="1" i="1" dirty="0">
                <a:ln w="0"/>
                <a:solidFill>
                  <a:srgbClr val="002060"/>
                </a:solidFill>
                <a:effectLst>
                  <a:innerShdw blurRad="114300">
                    <a:prstClr val="black"/>
                  </a:innerShdw>
                </a:effectLst>
              </a:rPr>
              <a:t> де рол </a:t>
            </a:r>
            <a:r>
              <a:rPr lang="ru-RU" sz="2400" b="1" dirty="0">
                <a:ln w="0"/>
                <a:solidFill>
                  <a:srgbClr val="002060"/>
                </a:solidFill>
                <a:effectLst>
                  <a:innerShdw blurRad="114300">
                    <a:prstClr val="black"/>
                  </a:innerShdw>
                </a:effectLst>
              </a:rPr>
              <a:t>ши а </a:t>
            </a:r>
            <a:r>
              <a:rPr lang="ru-RU" sz="2400" b="1" i="1" dirty="0" err="1">
                <a:ln w="0"/>
                <a:solidFill>
                  <a:srgbClr val="002060"/>
                </a:solidFill>
                <a:effectLst>
                  <a:innerShdw blurRad="114300">
                    <a:prstClr val="black"/>
                  </a:innerShdw>
                </a:effectLst>
              </a:rPr>
              <a:t>жокурилор</a:t>
            </a:r>
            <a:r>
              <a:rPr lang="ru-RU" sz="2400" b="1" i="1" dirty="0">
                <a:ln w="0"/>
                <a:solidFill>
                  <a:srgbClr val="002060"/>
                </a:solidFill>
                <a:effectLst>
                  <a:innerShdw blurRad="114300">
                    <a:prstClr val="black"/>
                  </a:innerShdw>
                </a:effectLst>
              </a:rPr>
              <a:t> театрале </a:t>
            </a:r>
            <a:r>
              <a:rPr lang="ru-RU" sz="2400" b="1" dirty="0">
                <a:ln w="0"/>
                <a:solidFill>
                  <a:srgbClr val="002060"/>
                </a:solidFill>
                <a:effectLst>
                  <a:innerShdw blurRad="114300">
                    <a:prstClr val="black"/>
                  </a:innerShdw>
                </a:effectLst>
              </a:rPr>
              <a:t>не </a:t>
            </a:r>
            <a:r>
              <a:rPr lang="ru-RU" sz="2400" b="1" dirty="0" err="1">
                <a:ln w="0"/>
                <a:solidFill>
                  <a:srgbClr val="002060"/>
                </a:solidFill>
                <a:effectLst>
                  <a:innerShdw blurRad="114300">
                    <a:prstClr val="black"/>
                  </a:innerShdw>
                </a:effectLst>
              </a:rPr>
              <a:t>пермите</a:t>
            </a:r>
            <a:r>
              <a:rPr lang="ru-RU" sz="2400" b="1" dirty="0">
                <a:ln w="0"/>
                <a:solidFill>
                  <a:srgbClr val="002060"/>
                </a:solidFill>
                <a:effectLst>
                  <a:innerShdw blurRad="114300">
                    <a:prstClr val="black"/>
                  </a:innerShdw>
                </a:effectLst>
              </a:rPr>
              <a:t> сэ </a:t>
            </a:r>
            <a:r>
              <a:rPr lang="ru-RU" sz="2400" b="1" dirty="0" err="1">
                <a:ln w="0"/>
                <a:solidFill>
                  <a:srgbClr val="002060"/>
                </a:solidFill>
                <a:effectLst>
                  <a:innerShdw blurRad="114300">
                    <a:prstClr val="black"/>
                  </a:innerShdw>
                </a:effectLst>
              </a:rPr>
              <a:t>интегрэм</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принчипалеле</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домений</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едукационале</a:t>
            </a:r>
            <a:r>
              <a:rPr lang="ru-RU" sz="2400" b="1" dirty="0">
                <a:ln w="0"/>
                <a:solidFill>
                  <a:srgbClr val="002060"/>
                </a:solidFill>
                <a:effectLst>
                  <a:innerShdw blurRad="114300">
                    <a:prstClr val="black"/>
                  </a:innerShdw>
                </a:effectLst>
              </a:rPr>
              <a:t> де </a:t>
            </a:r>
            <a:r>
              <a:rPr lang="ru-RU" sz="2400" b="1" dirty="0" err="1">
                <a:ln w="0"/>
                <a:solidFill>
                  <a:srgbClr val="002060"/>
                </a:solidFill>
                <a:effectLst>
                  <a:innerShdw blurRad="114300">
                    <a:prstClr val="black"/>
                  </a:innerShdw>
                </a:effectLst>
              </a:rPr>
              <a:t>базэ</a:t>
            </a:r>
            <a:r>
              <a:rPr lang="ru-RU" sz="2400" b="1" dirty="0">
                <a:ln w="0"/>
                <a:solidFill>
                  <a:srgbClr val="002060"/>
                </a:solidFill>
                <a:effectLst>
                  <a:innerShdw blurRad="114300">
                    <a:prstClr val="black"/>
                  </a:innerShdw>
                </a:effectLst>
              </a:rPr>
              <a:t>, сэ </a:t>
            </a:r>
            <a:r>
              <a:rPr lang="ru-RU" sz="2400" b="1" dirty="0" err="1">
                <a:ln w="0"/>
                <a:solidFill>
                  <a:srgbClr val="002060"/>
                </a:solidFill>
                <a:effectLst>
                  <a:innerShdw blurRad="114300">
                    <a:prstClr val="black"/>
                  </a:innerShdw>
                </a:effectLst>
              </a:rPr>
              <a:t>акомодэм</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тоате</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типуриле</a:t>
            </a:r>
            <a:r>
              <a:rPr lang="ru-RU" sz="2400" b="1" dirty="0">
                <a:ln w="0"/>
                <a:solidFill>
                  <a:srgbClr val="002060"/>
                </a:solidFill>
                <a:effectLst>
                  <a:innerShdw blurRad="114300">
                    <a:prstClr val="black"/>
                  </a:innerShdw>
                </a:effectLst>
              </a:rPr>
              <a:t> де </a:t>
            </a:r>
            <a:r>
              <a:rPr lang="ru-RU" sz="2400" b="1" dirty="0" err="1">
                <a:ln w="0"/>
                <a:solidFill>
                  <a:srgbClr val="002060"/>
                </a:solidFill>
                <a:effectLst>
                  <a:innerShdw blurRad="114300">
                    <a:prstClr val="black"/>
                  </a:innerShdw>
                </a:effectLst>
              </a:rPr>
              <a:t>активитэць</a:t>
            </a:r>
            <a:r>
              <a:rPr lang="ru-RU" sz="2400" b="1" dirty="0">
                <a:ln w="0"/>
                <a:solidFill>
                  <a:srgbClr val="002060"/>
                </a:solidFill>
                <a:effectLst>
                  <a:innerShdw blurRad="114300">
                    <a:prstClr val="black"/>
                  </a:innerShdw>
                </a:effectLst>
              </a:rPr>
              <a:t> але </a:t>
            </a:r>
            <a:r>
              <a:rPr lang="ru-RU" sz="2400" b="1" dirty="0" err="1">
                <a:ln w="0"/>
                <a:solidFill>
                  <a:srgbClr val="002060"/>
                </a:solidFill>
                <a:effectLst>
                  <a:innerShdw blurRad="114300">
                    <a:prstClr val="black"/>
                  </a:innerShdw>
                </a:effectLst>
              </a:rPr>
              <a:t>копиилор</a:t>
            </a:r>
            <a:r>
              <a:rPr lang="ru-RU" sz="2400" b="1" dirty="0">
                <a:ln w="0"/>
                <a:solidFill>
                  <a:srgbClr val="002060"/>
                </a:solidFill>
                <a:effectLst>
                  <a:innerShdw blurRad="114300">
                    <a:prstClr val="black"/>
                  </a:innerShdw>
                </a:effectLst>
              </a:rPr>
              <a:t>, ши сэ </a:t>
            </a:r>
            <a:r>
              <a:rPr lang="ru-RU" sz="2400" b="1" dirty="0" err="1">
                <a:ln w="0"/>
                <a:solidFill>
                  <a:srgbClr val="002060"/>
                </a:solidFill>
                <a:effectLst>
                  <a:innerShdw blurRad="114300">
                    <a:prstClr val="black"/>
                  </a:innerShdw>
                </a:effectLst>
              </a:rPr>
              <a:t>асигурэм</a:t>
            </a:r>
            <a:r>
              <a:rPr lang="ru-RU" sz="2400" b="1" dirty="0">
                <a:ln w="0"/>
                <a:solidFill>
                  <a:srgbClr val="002060"/>
                </a:solidFill>
                <a:effectLst>
                  <a:innerShdw blurRad="114300">
                    <a:prstClr val="black"/>
                  </a:innerShdw>
                </a:effectLst>
              </a:rPr>
              <a:t>  дезволтаря </a:t>
            </a:r>
            <a:r>
              <a:rPr lang="ru-RU" sz="2400" b="1" dirty="0" err="1">
                <a:ln w="0"/>
                <a:solidFill>
                  <a:srgbClr val="002060"/>
                </a:solidFill>
                <a:effectLst>
                  <a:innerShdw blurRad="114300">
                    <a:prstClr val="black"/>
                  </a:innerShdw>
                </a:effectLst>
              </a:rPr>
              <a:t>абилитэцилор</a:t>
            </a:r>
            <a:r>
              <a:rPr lang="ru-RU" sz="2400" b="1" dirty="0">
                <a:ln w="0"/>
                <a:solidFill>
                  <a:srgbClr val="002060"/>
                </a:solidFill>
                <a:effectLst>
                  <a:innerShdw blurRad="114300">
                    <a:prstClr val="black"/>
                  </a:innerShdw>
                </a:effectLst>
              </a:rPr>
              <a:t> де комуникаре але </a:t>
            </a:r>
            <a:r>
              <a:rPr lang="ru-RU" sz="2400" b="1" dirty="0" err="1">
                <a:ln w="0"/>
                <a:solidFill>
                  <a:srgbClr val="002060"/>
                </a:solidFill>
                <a:effectLst>
                  <a:innerShdw blurRad="114300">
                    <a:prstClr val="black"/>
                  </a:innerShdw>
                </a:effectLst>
              </a:rPr>
              <a:t>копиилор</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ын</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кореспундере</a:t>
            </a:r>
            <a:r>
              <a:rPr lang="ru-RU" sz="2400" b="1" dirty="0">
                <a:ln w="0"/>
                <a:solidFill>
                  <a:srgbClr val="002060"/>
                </a:solidFill>
                <a:effectLst>
                  <a:innerShdw blurRad="114300">
                    <a:prstClr val="black"/>
                  </a:innerShdw>
                </a:effectLst>
              </a:rPr>
              <a:t> ку </a:t>
            </a:r>
            <a:r>
              <a:rPr lang="ru-RU" sz="2400" b="1" dirty="0" err="1">
                <a:ln w="0"/>
                <a:solidFill>
                  <a:srgbClr val="002060"/>
                </a:solidFill>
                <a:effectLst>
                  <a:innerShdw blurRad="114300">
                    <a:prstClr val="black"/>
                  </a:innerShdw>
                </a:effectLst>
              </a:rPr>
              <a:t>планификаря</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тематикэ</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купринзэтоаре</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Копиий</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ынвацэ</a:t>
            </a:r>
            <a:r>
              <a:rPr lang="ru-RU" sz="2400" b="1" dirty="0">
                <a:ln w="0"/>
                <a:solidFill>
                  <a:srgbClr val="002060"/>
                </a:solidFill>
                <a:effectLst>
                  <a:innerShdw blurRad="114300">
                    <a:prstClr val="black"/>
                  </a:innerShdw>
                </a:effectLst>
              </a:rPr>
              <a:t> ку </a:t>
            </a:r>
            <a:r>
              <a:rPr lang="ru-RU" sz="2400" b="1" dirty="0" err="1">
                <a:ln w="0"/>
                <a:solidFill>
                  <a:srgbClr val="002060"/>
                </a:solidFill>
                <a:effectLst>
                  <a:innerShdw blurRad="114300">
                    <a:prstClr val="black"/>
                  </a:innerShdw>
                </a:effectLst>
              </a:rPr>
              <a:t>букурие</a:t>
            </a:r>
            <a:r>
              <a:rPr lang="ru-RU" sz="2400" b="1" dirty="0">
                <a:ln w="0"/>
                <a:solidFill>
                  <a:srgbClr val="002060"/>
                </a:solidFill>
                <a:effectLst>
                  <a:innerShdw blurRad="114300">
                    <a:prstClr val="black"/>
                  </a:innerShdw>
                </a:effectLst>
              </a:rPr>
              <a:t> лимба </a:t>
            </a:r>
            <a:r>
              <a:rPr lang="ru-RU" sz="2400" b="1" dirty="0" err="1">
                <a:ln w="0"/>
                <a:solidFill>
                  <a:srgbClr val="002060"/>
                </a:solidFill>
                <a:effectLst>
                  <a:innerShdw blurRad="114300">
                    <a:prstClr val="black"/>
                  </a:innerShdw>
                </a:effectLst>
              </a:rPr>
              <a:t>молдовеняскэ</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прин</a:t>
            </a:r>
            <a:r>
              <a:rPr lang="ru-RU" sz="2400" b="1" dirty="0">
                <a:ln w="0"/>
                <a:solidFill>
                  <a:srgbClr val="002060"/>
                </a:solidFill>
                <a:effectLst>
                  <a:innerShdw blurRad="114300">
                    <a:prstClr val="black"/>
                  </a:innerShdw>
                </a:effectLst>
              </a:rPr>
              <a:t> ситуаций де </a:t>
            </a:r>
            <a:r>
              <a:rPr lang="ru-RU" sz="2400" b="1" dirty="0" err="1">
                <a:ln w="0"/>
                <a:solidFill>
                  <a:srgbClr val="002060"/>
                </a:solidFill>
                <a:effectLst>
                  <a:innerShdw blurRad="114300">
                    <a:prstClr val="black"/>
                  </a:innerShdw>
                </a:effectLst>
              </a:rPr>
              <a:t>жок</a:t>
            </a:r>
            <a:r>
              <a:rPr lang="ru-RU" sz="2400" b="1" dirty="0">
                <a:ln w="0"/>
                <a:solidFill>
                  <a:srgbClr val="002060"/>
                </a:solidFill>
                <a:effectLst>
                  <a:innerShdw blurRad="114300">
                    <a:prstClr val="black"/>
                  </a:innerShdw>
                </a:effectLst>
              </a:rPr>
              <a:t> ши басме театрале</a:t>
            </a:r>
            <a:r>
              <a:rPr lang="ru-RU" sz="2800" b="1" dirty="0">
                <a:ln w="0"/>
                <a:solidFill>
                  <a:srgbClr val="0070C0"/>
                </a:solidFill>
                <a:effectLst>
                  <a:innerShdw blurRad="114300">
                    <a:prstClr val="black"/>
                  </a:innerShdw>
                </a:effectLst>
              </a:rPr>
              <a:t>.</a:t>
            </a:r>
          </a:p>
          <a:p>
            <a:pPr algn="ctr"/>
            <a:endParaRPr lang="ru-RU" sz="2800" b="1" dirty="0">
              <a:ln w="0"/>
              <a:solidFill>
                <a:srgbClr val="0070C0"/>
              </a:solidFill>
              <a:effectLst>
                <a:innerShdw blurRad="114300">
                  <a:prstClr val="black"/>
                </a:innerShdw>
              </a:effectLst>
            </a:endParaRPr>
          </a:p>
          <a:p>
            <a:pPr algn="ctr"/>
            <a:endParaRPr lang="ru-RU" sz="2800" b="1" dirty="0">
              <a:ln w="0"/>
              <a:solidFill>
                <a:srgbClr val="0070C0"/>
              </a:solidFill>
              <a:effectLst>
                <a:innerShdw blurRad="114300">
                  <a:prstClr val="black"/>
                </a:innerShdw>
              </a:effectLst>
            </a:endParaRPr>
          </a:p>
          <a:p>
            <a:pPr algn="ctr"/>
            <a:endParaRPr lang="ru-RU" sz="2800" b="1" dirty="0">
              <a:ln w="0"/>
              <a:solidFill>
                <a:srgbClr val="0070C0"/>
              </a:solidFill>
              <a:effectLst>
                <a:innerShdw blurRad="114300">
                  <a:prstClr val="black"/>
                </a:innerShdw>
              </a:effectLst>
            </a:endParaRPr>
          </a:p>
          <a:p>
            <a:pPr algn="ctr"/>
            <a:endParaRPr lang="ru-RU" sz="2800" b="1" dirty="0">
              <a:ln w="0"/>
              <a:solidFill>
                <a:srgbClr val="0070C0"/>
              </a:solidFill>
              <a:effectLst>
                <a:innerShdw blurRad="114300">
                  <a:prstClr val="black"/>
                </a:innerShdw>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916706" cy="6858000"/>
          </a:xfrm>
          <a:prstGeom prst="rect">
            <a:avLst/>
          </a:prstGeom>
          <a:effectLst>
            <a:softEdge rad="317500"/>
          </a:effectLst>
        </p:spPr>
      </p:pic>
    </p:spTree>
    <p:extLst>
      <p:ext uri="{BB962C8B-B14F-4D97-AF65-F5344CB8AC3E}">
        <p14:creationId xmlns:p14="http://schemas.microsoft.com/office/powerpoint/2010/main" val="1600619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17660" y="193183"/>
            <a:ext cx="5374340" cy="7663636"/>
          </a:xfrm>
          <a:prstGeom prst="rect">
            <a:avLst/>
          </a:prstGeom>
        </p:spPr>
        <p:txBody>
          <a:bodyPr wrap="square">
            <a:spAutoFit/>
          </a:bodyPr>
          <a:lstStyle/>
          <a:p>
            <a:pPr indent="450215" algn="ctr">
              <a:spcAft>
                <a:spcPts val="0"/>
              </a:spcAft>
            </a:pP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Дин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пукт</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де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ведере</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психоложик</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жокуриле</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де рол ши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жокуриле</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театрале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жоакэ</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ун рол витал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атыт</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ын</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дезволтаря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емоционалэ</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ши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персоналэ</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а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унуй</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копил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прешколар</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кыт</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ши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ын</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дезволтаря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лимбажулуй</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ru-RU" sz="2400" b="1" dirty="0" err="1">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сэу</a:t>
            </a:r>
            <a:r>
              <a:rPr lang="ru-RU"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a:t>
            </a:r>
            <a:endParaRPr lang="ro-RO" sz="2400" b="1" dirty="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50215" algn="ctr">
              <a:spcAft>
                <a:spcPts val="0"/>
              </a:spcAft>
            </a:pPr>
            <a:r>
              <a:rPr lang="uk-UA"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Ын</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ореле де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лимбэ</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молдовеняскэ</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де ла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грэдиницэ</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ной</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фолосим</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о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маре</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вариетате</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де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жокурь</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i="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дидактиче</a:t>
            </a:r>
            <a:r>
              <a:rPr lang="uk-UA" sz="2400" b="1" i="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i="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мобиле</a:t>
            </a:r>
            <a:r>
              <a:rPr lang="uk-UA" sz="2400" b="1" i="1" dirty="0">
                <a:solidFill>
                  <a:srgbClr val="002060"/>
                </a:solidFill>
                <a:latin typeface="Calibri" panose="020F0502020204030204" pitchFamily="34" charset="0"/>
                <a:ea typeface="Times New Roman" panose="02020603050405020304" pitchFamily="18" charset="0"/>
                <a:cs typeface="Calibri" panose="020F0502020204030204" pitchFamily="34" charset="0"/>
              </a:rPr>
              <a:t>, де рол, театрале, де </a:t>
            </a:r>
            <a:r>
              <a:rPr lang="uk-UA" sz="2400" b="1" i="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калкулатор</a:t>
            </a:r>
            <a:r>
              <a:rPr lang="uk-UA" sz="2400" b="1" i="1"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p>
          <a:p>
            <a:pPr indent="450215" algn="ctr">
              <a:spcAft>
                <a:spcPts val="0"/>
              </a:spcAft>
            </a:pP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Фолосиря</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жокурилор</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есте о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модалитате</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де а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ынтродуче</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утилизаря</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практикэ</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а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лимбажулуй</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ын</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активитатя</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либерэ</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а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унуй</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uk-UA" sz="2400" b="1"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прешколар</a:t>
            </a:r>
            <a:r>
              <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p>
          <a:p>
            <a:pPr indent="450215" algn="ctr">
              <a:spcAft>
                <a:spcPts val="0"/>
              </a:spcAft>
            </a:pPr>
            <a:endPar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indent="450215" algn="ctr">
              <a:lnSpc>
                <a:spcPct val="150000"/>
              </a:lnSpc>
              <a:spcAft>
                <a:spcPts val="0"/>
              </a:spcAft>
            </a:pPr>
            <a:endParaRPr lang="uk-UA"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indent="450215" algn="ctr">
              <a:lnSpc>
                <a:spcPct val="150000"/>
              </a:lnSpc>
              <a:spcAft>
                <a:spcPts val="0"/>
              </a:spcAft>
            </a:pPr>
            <a:endParaRPr lang="uk-UA"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indent="450215" algn="ctr">
              <a:lnSpc>
                <a:spcPct val="150000"/>
              </a:lnSpc>
              <a:spcAft>
                <a:spcPts val="0"/>
              </a:spcAft>
            </a:pPr>
            <a:endParaRPr lang="uk-UA"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77" y="193183"/>
            <a:ext cx="7086599" cy="6246254"/>
          </a:xfrm>
          <a:prstGeom prst="rect">
            <a:avLst/>
          </a:prstGeom>
          <a:effectLst>
            <a:softEdge rad="317500"/>
          </a:effectLst>
        </p:spPr>
      </p:pic>
    </p:spTree>
    <p:extLst>
      <p:ext uri="{BB962C8B-B14F-4D97-AF65-F5344CB8AC3E}">
        <p14:creationId xmlns:p14="http://schemas.microsoft.com/office/powerpoint/2010/main" val="4170876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63" y="160421"/>
            <a:ext cx="12015537" cy="7010400"/>
          </a:xfrm>
        </p:spPr>
        <p:txBody>
          <a:bodyPr>
            <a:normAutofit/>
          </a:bodyPr>
          <a:lstStyle/>
          <a:p>
            <a:pPr algn="ctr"/>
            <a:r>
              <a:rPr lang="uk-UA" sz="2800" b="1" i="1" dirty="0" err="1">
                <a:solidFill>
                  <a:srgbClr val="C00000"/>
                </a:solidFill>
                <a:latin typeface="+mn-lt"/>
              </a:rPr>
              <a:t>Алгоритмул</a:t>
            </a:r>
            <a:r>
              <a:rPr lang="uk-UA" sz="2800" b="1" i="1" dirty="0">
                <a:solidFill>
                  <a:srgbClr val="C00000"/>
                </a:solidFill>
                <a:latin typeface="+mn-lt"/>
              </a:rPr>
              <a:t> де </a:t>
            </a:r>
            <a:r>
              <a:rPr lang="uk-UA" sz="2800" b="1" i="1" dirty="0" err="1">
                <a:solidFill>
                  <a:srgbClr val="C00000"/>
                </a:solidFill>
                <a:latin typeface="+mn-lt"/>
              </a:rPr>
              <a:t>утилизаре</a:t>
            </a:r>
            <a:r>
              <a:rPr lang="uk-UA" sz="2800" b="1" i="1" dirty="0">
                <a:solidFill>
                  <a:srgbClr val="C00000"/>
                </a:solidFill>
                <a:latin typeface="+mn-lt"/>
              </a:rPr>
              <a:t> а </a:t>
            </a:r>
            <a:r>
              <a:rPr lang="uk-UA" sz="2800" b="1" i="1" dirty="0" err="1">
                <a:solidFill>
                  <a:srgbClr val="C00000"/>
                </a:solidFill>
                <a:latin typeface="+mn-lt"/>
              </a:rPr>
              <a:t>жокурилор</a:t>
            </a:r>
            <a:r>
              <a:rPr lang="uk-UA" sz="2800" b="1" i="1" dirty="0">
                <a:solidFill>
                  <a:srgbClr val="C00000"/>
                </a:solidFill>
                <a:latin typeface="+mn-lt"/>
              </a:rPr>
              <a:t> де рол </a:t>
            </a:r>
            <a:r>
              <a:rPr lang="uk-UA" sz="2800" b="1" i="1" dirty="0" err="1">
                <a:solidFill>
                  <a:srgbClr val="C00000"/>
                </a:solidFill>
                <a:latin typeface="+mn-lt"/>
              </a:rPr>
              <a:t>ши</a:t>
            </a:r>
            <a:r>
              <a:rPr lang="uk-UA" sz="2800" b="1" i="1" dirty="0">
                <a:solidFill>
                  <a:srgbClr val="C00000"/>
                </a:solidFill>
                <a:latin typeface="+mn-lt"/>
              </a:rPr>
              <a:t> </a:t>
            </a:r>
            <a:r>
              <a:rPr lang="uk-UA" sz="2800" b="1" i="1" dirty="0" err="1">
                <a:solidFill>
                  <a:srgbClr val="C00000"/>
                </a:solidFill>
                <a:latin typeface="+mn-lt"/>
              </a:rPr>
              <a:t>жокурилор</a:t>
            </a:r>
            <a:r>
              <a:rPr lang="uk-UA" sz="2800" b="1" i="1" dirty="0">
                <a:solidFill>
                  <a:srgbClr val="C00000"/>
                </a:solidFill>
                <a:latin typeface="+mn-lt"/>
              </a:rPr>
              <a:t> театрале </a:t>
            </a:r>
            <a:r>
              <a:rPr lang="uk-UA" sz="2800" b="1" i="1" dirty="0" err="1">
                <a:solidFill>
                  <a:srgbClr val="C00000"/>
                </a:solidFill>
                <a:latin typeface="+mn-lt"/>
              </a:rPr>
              <a:t>ын</a:t>
            </a:r>
            <a:r>
              <a:rPr lang="uk-UA" sz="2800" b="1" i="1" dirty="0">
                <a:solidFill>
                  <a:srgbClr val="C00000"/>
                </a:solidFill>
                <a:latin typeface="+mn-lt"/>
              </a:rPr>
              <a:t> </a:t>
            </a:r>
            <a:r>
              <a:rPr lang="uk-UA" sz="2800" b="1" i="1" dirty="0" err="1">
                <a:solidFill>
                  <a:srgbClr val="C00000"/>
                </a:solidFill>
                <a:latin typeface="+mn-lt"/>
              </a:rPr>
              <a:t>прочесул</a:t>
            </a:r>
            <a:r>
              <a:rPr lang="uk-UA" sz="2800" b="1" i="1" dirty="0">
                <a:solidFill>
                  <a:srgbClr val="C00000"/>
                </a:solidFill>
                <a:latin typeface="+mn-lt"/>
              </a:rPr>
              <a:t> де </a:t>
            </a:r>
            <a:r>
              <a:rPr lang="uk-UA" sz="2800" b="1" i="1" dirty="0" err="1">
                <a:solidFill>
                  <a:srgbClr val="C00000"/>
                </a:solidFill>
                <a:latin typeface="+mn-lt"/>
              </a:rPr>
              <a:t>предаре</a:t>
            </a:r>
            <a:r>
              <a:rPr lang="uk-UA" sz="2800" b="1" i="1" dirty="0">
                <a:solidFill>
                  <a:srgbClr val="C00000"/>
                </a:solidFill>
                <a:latin typeface="+mn-lt"/>
              </a:rPr>
              <a:t> а </a:t>
            </a:r>
            <a:r>
              <a:rPr lang="uk-UA" sz="2800" b="1" i="1" dirty="0" err="1">
                <a:solidFill>
                  <a:srgbClr val="C00000"/>
                </a:solidFill>
                <a:latin typeface="+mn-lt"/>
              </a:rPr>
              <a:t>лимбий</a:t>
            </a:r>
            <a:r>
              <a:rPr lang="uk-UA" sz="2800" b="1" i="1" dirty="0">
                <a:solidFill>
                  <a:srgbClr val="C00000"/>
                </a:solidFill>
                <a:latin typeface="+mn-lt"/>
              </a:rPr>
              <a:t> </a:t>
            </a:r>
            <a:r>
              <a:rPr lang="uk-UA" sz="2800" b="1" i="1" dirty="0" err="1">
                <a:solidFill>
                  <a:srgbClr val="C00000"/>
                </a:solidFill>
                <a:latin typeface="+mn-lt"/>
              </a:rPr>
              <a:t>молдовенешть</a:t>
            </a:r>
            <a:r>
              <a:rPr lang="uk-UA" sz="2800" b="1" i="1" dirty="0">
                <a:solidFill>
                  <a:srgbClr val="C00000"/>
                </a:solidFill>
                <a:latin typeface="+mn-lt"/>
              </a:rPr>
              <a:t> </a:t>
            </a:r>
            <a:r>
              <a:rPr lang="uk-UA" sz="2800" b="1" i="1" dirty="0" err="1">
                <a:solidFill>
                  <a:srgbClr val="C00000"/>
                </a:solidFill>
                <a:latin typeface="+mn-lt"/>
              </a:rPr>
              <a:t>копиилор</a:t>
            </a:r>
            <a:r>
              <a:rPr lang="uk-UA" sz="2800" b="1" i="1" dirty="0">
                <a:solidFill>
                  <a:srgbClr val="C00000"/>
                </a:solidFill>
                <a:latin typeface="+mn-lt"/>
              </a:rPr>
              <a:t>.</a:t>
            </a:r>
            <a:r>
              <a:rPr lang="uk-UA" sz="2400" b="1" i="1" dirty="0">
                <a:solidFill>
                  <a:srgbClr val="002060"/>
                </a:solidFill>
                <a:latin typeface="+mn-lt"/>
              </a:rPr>
              <a:t/>
            </a:r>
            <a:br>
              <a:rPr lang="uk-UA" sz="2400" b="1" i="1" dirty="0">
                <a:solidFill>
                  <a:srgbClr val="002060"/>
                </a:solidFill>
                <a:latin typeface="+mn-lt"/>
              </a:rPr>
            </a:br>
            <a:r>
              <a:rPr lang="uk-UA" sz="2400" b="1" dirty="0">
                <a:solidFill>
                  <a:srgbClr val="002060"/>
                </a:solidFill>
                <a:latin typeface="+mn-lt"/>
              </a:rPr>
              <a:t> 1. </a:t>
            </a:r>
            <a:r>
              <a:rPr lang="uk-UA" sz="2400" b="1" dirty="0" err="1">
                <a:solidFill>
                  <a:srgbClr val="002060"/>
                </a:solidFill>
                <a:latin typeface="+mn-lt"/>
              </a:rPr>
              <a:t>Ын</a:t>
            </a:r>
            <a:r>
              <a:rPr lang="uk-UA" sz="2400" b="1" dirty="0">
                <a:solidFill>
                  <a:srgbClr val="002060"/>
                </a:solidFill>
                <a:latin typeface="+mn-lt"/>
              </a:rPr>
              <a:t> </a:t>
            </a:r>
            <a:r>
              <a:rPr lang="uk-UA" sz="2400" b="1" dirty="0" err="1">
                <a:solidFill>
                  <a:srgbClr val="002060"/>
                </a:solidFill>
                <a:latin typeface="+mn-lt"/>
              </a:rPr>
              <a:t>конформитате</a:t>
            </a:r>
            <a:r>
              <a:rPr lang="uk-UA" sz="2400" b="1" dirty="0">
                <a:solidFill>
                  <a:srgbClr val="002060"/>
                </a:solidFill>
                <a:latin typeface="+mn-lt"/>
              </a:rPr>
              <a:t> ку тема </a:t>
            </a:r>
            <a:r>
              <a:rPr lang="uk-UA" sz="2400" b="1" dirty="0" err="1">
                <a:solidFill>
                  <a:srgbClr val="002060"/>
                </a:solidFill>
                <a:latin typeface="+mn-lt"/>
              </a:rPr>
              <a:t>лекцией</a:t>
            </a:r>
            <a:r>
              <a:rPr lang="uk-UA" sz="2400" b="1" dirty="0">
                <a:solidFill>
                  <a:srgbClr val="002060"/>
                </a:solidFill>
                <a:latin typeface="+mn-lt"/>
              </a:rPr>
              <a:t>, </a:t>
            </a:r>
            <a:r>
              <a:rPr lang="uk-UA" sz="2400" b="1" dirty="0" err="1">
                <a:solidFill>
                  <a:srgbClr val="002060"/>
                </a:solidFill>
                <a:latin typeface="+mn-lt"/>
              </a:rPr>
              <a:t>педагогул</a:t>
            </a:r>
            <a:r>
              <a:rPr lang="uk-UA" sz="2400" b="1" dirty="0">
                <a:solidFill>
                  <a:srgbClr val="002060"/>
                </a:solidFill>
                <a:latin typeface="+mn-lt"/>
              </a:rPr>
              <a:t> </a:t>
            </a:r>
            <a:r>
              <a:rPr lang="uk-UA" sz="2400" b="1" dirty="0" err="1">
                <a:solidFill>
                  <a:srgbClr val="002060"/>
                </a:solidFill>
                <a:latin typeface="+mn-lt"/>
              </a:rPr>
              <a:t>плэнуеште</a:t>
            </a:r>
            <a:r>
              <a:rPr lang="uk-UA" sz="2400" b="1" dirty="0">
                <a:solidFill>
                  <a:srgbClr val="002060"/>
                </a:solidFill>
                <a:latin typeface="+mn-lt"/>
              </a:rPr>
              <a:t> сэ </a:t>
            </a:r>
            <a:r>
              <a:rPr lang="uk-UA" sz="2400" b="1" dirty="0" err="1">
                <a:solidFill>
                  <a:srgbClr val="002060"/>
                </a:solidFill>
                <a:latin typeface="+mn-lt"/>
              </a:rPr>
              <a:t>инклудэ</a:t>
            </a:r>
            <a:r>
              <a:rPr lang="uk-UA" sz="2400" b="1" dirty="0">
                <a:solidFill>
                  <a:srgbClr val="002060"/>
                </a:solidFill>
                <a:latin typeface="+mn-lt"/>
              </a:rPr>
              <a:t> ун </a:t>
            </a:r>
            <a:r>
              <a:rPr lang="uk-UA" sz="2400" b="1" dirty="0" err="1">
                <a:solidFill>
                  <a:srgbClr val="002060"/>
                </a:solidFill>
                <a:latin typeface="+mn-lt"/>
              </a:rPr>
              <a:t>жок</a:t>
            </a:r>
            <a:r>
              <a:rPr lang="uk-UA" sz="2400" b="1" dirty="0">
                <a:solidFill>
                  <a:srgbClr val="002060"/>
                </a:solidFill>
                <a:latin typeface="+mn-lt"/>
              </a:rPr>
              <a:t> де рол </a:t>
            </a:r>
            <a:r>
              <a:rPr lang="uk-UA" sz="2400" b="1" dirty="0" err="1">
                <a:solidFill>
                  <a:srgbClr val="002060"/>
                </a:solidFill>
                <a:latin typeface="+mn-lt"/>
              </a:rPr>
              <a:t>сау</a:t>
            </a:r>
            <a:r>
              <a:rPr lang="uk-UA" sz="2400" b="1" dirty="0">
                <a:solidFill>
                  <a:srgbClr val="002060"/>
                </a:solidFill>
                <a:latin typeface="+mn-lt"/>
              </a:rPr>
              <a:t> ун </a:t>
            </a:r>
            <a:r>
              <a:rPr lang="uk-UA" sz="2400" b="1" dirty="0" err="1">
                <a:solidFill>
                  <a:srgbClr val="002060"/>
                </a:solidFill>
                <a:latin typeface="+mn-lt"/>
              </a:rPr>
              <a:t>жок</a:t>
            </a:r>
            <a:r>
              <a:rPr lang="uk-UA" sz="2400" b="1" dirty="0">
                <a:solidFill>
                  <a:srgbClr val="002060"/>
                </a:solidFill>
                <a:latin typeface="+mn-lt"/>
              </a:rPr>
              <a:t> театрал </a:t>
            </a:r>
            <a:r>
              <a:rPr lang="uk-UA" sz="2400" b="1" dirty="0" err="1">
                <a:solidFill>
                  <a:srgbClr val="002060"/>
                </a:solidFill>
                <a:latin typeface="+mn-lt"/>
              </a:rPr>
              <a:t>ын</a:t>
            </a:r>
            <a:r>
              <a:rPr lang="uk-UA" sz="2400" b="1" dirty="0">
                <a:solidFill>
                  <a:srgbClr val="002060"/>
                </a:solidFill>
                <a:latin typeface="+mn-lt"/>
              </a:rPr>
              <a:t> </a:t>
            </a:r>
            <a:r>
              <a:rPr lang="uk-UA" sz="2400" b="1" dirty="0" err="1">
                <a:solidFill>
                  <a:srgbClr val="002060"/>
                </a:solidFill>
                <a:latin typeface="+mn-lt"/>
              </a:rPr>
              <a:t>курсул</a:t>
            </a:r>
            <a:r>
              <a:rPr lang="uk-UA" sz="2400" b="1" dirty="0">
                <a:solidFill>
                  <a:srgbClr val="002060"/>
                </a:solidFill>
                <a:latin typeface="+mn-lt"/>
              </a:rPr>
              <a:t> </a:t>
            </a:r>
            <a:r>
              <a:rPr lang="uk-UA" sz="2400" b="1" dirty="0" err="1">
                <a:solidFill>
                  <a:srgbClr val="002060"/>
                </a:solidFill>
                <a:latin typeface="+mn-lt"/>
              </a:rPr>
              <a:t>активитэций</a:t>
            </a:r>
            <a:r>
              <a:rPr lang="uk-UA" sz="2400" b="1" dirty="0">
                <a:solidFill>
                  <a:srgbClr val="002060"/>
                </a:solidFill>
                <a:latin typeface="+mn-lt"/>
              </a:rPr>
              <a:t>. Д</a:t>
            </a:r>
            <a:br>
              <a:rPr lang="uk-UA" sz="2400" b="1" dirty="0">
                <a:solidFill>
                  <a:srgbClr val="002060"/>
                </a:solidFill>
                <a:latin typeface="+mn-lt"/>
              </a:rPr>
            </a:br>
            <a:r>
              <a:rPr lang="uk-UA" sz="2400" b="1" dirty="0">
                <a:solidFill>
                  <a:srgbClr val="002060"/>
                </a:solidFill>
                <a:latin typeface="+mn-lt"/>
              </a:rPr>
              <a:t>          2. </a:t>
            </a:r>
            <a:r>
              <a:rPr lang="uk-UA" sz="2400" b="1" dirty="0" err="1">
                <a:solidFill>
                  <a:srgbClr val="002060"/>
                </a:solidFill>
                <a:latin typeface="+mn-lt"/>
              </a:rPr>
              <a:t>Педагогул</a:t>
            </a:r>
            <a:r>
              <a:rPr lang="uk-UA" sz="2400" b="1" dirty="0">
                <a:solidFill>
                  <a:srgbClr val="002060"/>
                </a:solidFill>
                <a:latin typeface="+mn-lt"/>
              </a:rPr>
              <a:t> </a:t>
            </a:r>
            <a:r>
              <a:rPr lang="uk-UA" sz="2400" b="1" dirty="0" err="1">
                <a:solidFill>
                  <a:srgbClr val="002060"/>
                </a:solidFill>
                <a:latin typeface="+mn-lt"/>
              </a:rPr>
              <a:t>моделязэ</a:t>
            </a:r>
            <a:r>
              <a:rPr lang="uk-UA" sz="2400" b="1" dirty="0">
                <a:solidFill>
                  <a:srgbClr val="002060"/>
                </a:solidFill>
                <a:latin typeface="+mn-lt"/>
              </a:rPr>
              <a:t> ун </a:t>
            </a:r>
            <a:r>
              <a:rPr lang="uk-UA" sz="2400" b="1" dirty="0" err="1">
                <a:solidFill>
                  <a:srgbClr val="002060"/>
                </a:solidFill>
                <a:latin typeface="+mn-lt"/>
              </a:rPr>
              <a:t>медиу</a:t>
            </a:r>
            <a:r>
              <a:rPr lang="uk-UA" sz="2400" b="1" dirty="0">
                <a:solidFill>
                  <a:srgbClr val="002060"/>
                </a:solidFill>
                <a:latin typeface="+mn-lt"/>
              </a:rPr>
              <a:t> де </a:t>
            </a:r>
            <a:r>
              <a:rPr lang="uk-UA" sz="2400" b="1" dirty="0" err="1">
                <a:solidFill>
                  <a:srgbClr val="002060"/>
                </a:solidFill>
                <a:latin typeface="+mn-lt"/>
              </a:rPr>
              <a:t>дезволтаре</a:t>
            </a:r>
            <a:r>
              <a:rPr lang="uk-UA" sz="2400" b="1" dirty="0">
                <a:solidFill>
                  <a:srgbClr val="002060"/>
                </a:solidFill>
                <a:latin typeface="+mn-lt"/>
              </a:rPr>
              <a:t> каре </a:t>
            </a:r>
            <a:r>
              <a:rPr lang="uk-UA" sz="2400" b="1" dirty="0" err="1">
                <a:solidFill>
                  <a:srgbClr val="002060"/>
                </a:solidFill>
                <a:latin typeface="+mn-lt"/>
              </a:rPr>
              <a:t>креязэ</a:t>
            </a:r>
            <a:r>
              <a:rPr lang="uk-UA" sz="2400" b="1" dirty="0">
                <a:solidFill>
                  <a:srgbClr val="002060"/>
                </a:solidFill>
                <a:latin typeface="+mn-lt"/>
              </a:rPr>
              <a:t> о </a:t>
            </a:r>
            <a:r>
              <a:rPr lang="uk-UA" sz="2400" b="1" dirty="0" err="1">
                <a:solidFill>
                  <a:srgbClr val="002060"/>
                </a:solidFill>
                <a:latin typeface="+mn-lt"/>
              </a:rPr>
              <a:t>модалитате</a:t>
            </a:r>
            <a:r>
              <a:rPr lang="uk-UA" sz="2400" b="1" dirty="0">
                <a:solidFill>
                  <a:srgbClr val="002060"/>
                </a:solidFill>
                <a:latin typeface="+mn-lt"/>
              </a:rPr>
              <a:t> </a:t>
            </a:r>
            <a:r>
              <a:rPr lang="uk-UA" sz="2400" b="1" dirty="0" err="1">
                <a:solidFill>
                  <a:srgbClr val="002060"/>
                </a:solidFill>
                <a:latin typeface="+mn-lt"/>
              </a:rPr>
              <a:t>суплиментарэ</a:t>
            </a:r>
            <a:r>
              <a:rPr lang="uk-UA" sz="2400" b="1" dirty="0">
                <a:solidFill>
                  <a:srgbClr val="002060"/>
                </a:solidFill>
                <a:latin typeface="+mn-lt"/>
              </a:rPr>
              <a:t> </a:t>
            </a:r>
            <a:r>
              <a:rPr lang="uk-UA" sz="2400" b="1" dirty="0" err="1">
                <a:solidFill>
                  <a:srgbClr val="002060"/>
                </a:solidFill>
                <a:latin typeface="+mn-lt"/>
              </a:rPr>
              <a:t>копиилор</a:t>
            </a:r>
            <a:r>
              <a:rPr lang="uk-UA" sz="2400" b="1" dirty="0">
                <a:solidFill>
                  <a:srgbClr val="002060"/>
                </a:solidFill>
                <a:latin typeface="+mn-lt"/>
              </a:rPr>
              <a:t>: </a:t>
            </a:r>
            <a:r>
              <a:rPr lang="uk-UA" sz="2400" b="1" dirty="0" err="1">
                <a:solidFill>
                  <a:srgbClr val="002060"/>
                </a:solidFill>
                <a:latin typeface="+mn-lt"/>
              </a:rPr>
              <a:t>пэпушь</a:t>
            </a:r>
            <a:r>
              <a:rPr lang="uk-UA" sz="2400" b="1" dirty="0">
                <a:solidFill>
                  <a:srgbClr val="002060"/>
                </a:solidFill>
                <a:latin typeface="+mn-lt"/>
              </a:rPr>
              <a:t>, </a:t>
            </a:r>
            <a:r>
              <a:rPr lang="uk-UA" sz="2400" b="1" dirty="0" err="1">
                <a:solidFill>
                  <a:srgbClr val="002060"/>
                </a:solidFill>
                <a:latin typeface="+mn-lt"/>
              </a:rPr>
              <a:t>мэшть</a:t>
            </a:r>
            <a:r>
              <a:rPr lang="uk-UA" sz="2400" b="1" dirty="0">
                <a:solidFill>
                  <a:srgbClr val="002060"/>
                </a:solidFill>
                <a:latin typeface="+mn-lt"/>
              </a:rPr>
              <a:t>, театру де </a:t>
            </a:r>
            <a:r>
              <a:rPr lang="uk-UA" sz="2400" b="1" dirty="0" err="1">
                <a:solidFill>
                  <a:srgbClr val="002060"/>
                </a:solidFill>
                <a:latin typeface="+mn-lt"/>
              </a:rPr>
              <a:t>масэ</a:t>
            </a:r>
            <a:r>
              <a:rPr lang="uk-UA" sz="2400" b="1" dirty="0">
                <a:solidFill>
                  <a:srgbClr val="002060"/>
                </a:solidFill>
                <a:latin typeface="+mn-lt"/>
              </a:rPr>
              <a:t>, театру </a:t>
            </a:r>
            <a:r>
              <a:rPr lang="uk-UA" sz="2400" b="1" dirty="0" err="1">
                <a:solidFill>
                  <a:srgbClr val="002060"/>
                </a:solidFill>
                <a:latin typeface="+mn-lt"/>
              </a:rPr>
              <a:t>пе</a:t>
            </a:r>
            <a:r>
              <a:rPr lang="uk-UA" sz="2400" b="1" dirty="0">
                <a:solidFill>
                  <a:srgbClr val="002060"/>
                </a:solidFill>
                <a:latin typeface="+mn-lt"/>
              </a:rPr>
              <a:t> </a:t>
            </a:r>
            <a:r>
              <a:rPr lang="uk-UA" sz="2400" b="1" dirty="0" err="1">
                <a:solidFill>
                  <a:srgbClr val="002060"/>
                </a:solidFill>
                <a:latin typeface="+mn-lt"/>
              </a:rPr>
              <a:t>дежецеле</a:t>
            </a:r>
            <a:r>
              <a:rPr lang="uk-UA" sz="2400" b="1" dirty="0">
                <a:solidFill>
                  <a:srgbClr val="002060"/>
                </a:solidFill>
                <a:latin typeface="+mn-lt"/>
              </a:rPr>
              <a:t>, </a:t>
            </a:r>
            <a:r>
              <a:rPr lang="uk-UA" sz="2400" b="1" dirty="0" err="1">
                <a:solidFill>
                  <a:srgbClr val="002060"/>
                </a:solidFill>
                <a:latin typeface="+mn-lt"/>
              </a:rPr>
              <a:t>обьекте</a:t>
            </a:r>
            <a:r>
              <a:rPr lang="uk-UA" sz="2400" b="1" dirty="0">
                <a:solidFill>
                  <a:srgbClr val="002060"/>
                </a:solidFill>
                <a:latin typeface="+mn-lt"/>
              </a:rPr>
              <a:t> де </a:t>
            </a:r>
            <a:r>
              <a:rPr lang="uk-UA" sz="2400" b="1" dirty="0" err="1">
                <a:solidFill>
                  <a:srgbClr val="002060"/>
                </a:solidFill>
                <a:latin typeface="+mn-lt"/>
              </a:rPr>
              <a:t>ынлокуире</a:t>
            </a:r>
            <a:r>
              <a:rPr lang="uk-UA" sz="2400" b="1" dirty="0">
                <a:solidFill>
                  <a:srgbClr val="002060"/>
                </a:solidFill>
                <a:latin typeface="+mn-lt"/>
              </a:rPr>
              <a:t>, </a:t>
            </a:r>
            <a:r>
              <a:rPr lang="uk-UA" sz="2400" b="1" dirty="0" err="1">
                <a:solidFill>
                  <a:srgbClr val="002060"/>
                </a:solidFill>
                <a:latin typeface="+mn-lt"/>
              </a:rPr>
              <a:t>декораций</a:t>
            </a:r>
            <a:r>
              <a:rPr lang="uk-UA" sz="2400" b="1" dirty="0">
                <a:solidFill>
                  <a:srgbClr val="002060"/>
                </a:solidFill>
                <a:latin typeface="+mn-lt"/>
              </a:rPr>
              <a:t>; </a:t>
            </a:r>
            <a:r>
              <a:rPr lang="uk-UA" sz="2400" b="1" dirty="0" err="1">
                <a:solidFill>
                  <a:srgbClr val="002060"/>
                </a:solidFill>
                <a:latin typeface="+mn-lt"/>
              </a:rPr>
              <a:t>оферэ</a:t>
            </a:r>
            <a:r>
              <a:rPr lang="uk-UA" sz="2400" b="1" dirty="0">
                <a:solidFill>
                  <a:srgbClr val="002060"/>
                </a:solidFill>
                <a:latin typeface="+mn-lt"/>
              </a:rPr>
              <a:t> ун </a:t>
            </a:r>
            <a:r>
              <a:rPr lang="uk-UA" sz="2400" b="1" dirty="0" err="1">
                <a:solidFill>
                  <a:srgbClr val="002060"/>
                </a:solidFill>
                <a:latin typeface="+mn-lt"/>
              </a:rPr>
              <a:t>спациу</a:t>
            </a:r>
            <a:r>
              <a:rPr lang="uk-UA" sz="2400" b="1" dirty="0">
                <a:solidFill>
                  <a:srgbClr val="002060"/>
                </a:solidFill>
                <a:latin typeface="+mn-lt"/>
              </a:rPr>
              <a:t> </a:t>
            </a:r>
            <a:r>
              <a:rPr lang="uk-UA" sz="2400" b="1" dirty="0" err="1">
                <a:solidFill>
                  <a:srgbClr val="002060"/>
                </a:solidFill>
                <a:latin typeface="+mn-lt"/>
              </a:rPr>
              <a:t>пентру</a:t>
            </a:r>
            <a:r>
              <a:rPr lang="uk-UA" sz="2400" b="1" dirty="0">
                <a:solidFill>
                  <a:srgbClr val="002060"/>
                </a:solidFill>
                <a:latin typeface="+mn-lt"/>
              </a:rPr>
              <a:t> </a:t>
            </a:r>
            <a:r>
              <a:rPr lang="uk-UA" sz="2400" b="1" dirty="0" err="1">
                <a:solidFill>
                  <a:srgbClr val="002060"/>
                </a:solidFill>
                <a:latin typeface="+mn-lt"/>
              </a:rPr>
              <a:t>жок</a:t>
            </a:r>
            <a:r>
              <a:rPr lang="uk-UA" sz="2400" b="1" dirty="0">
                <a:solidFill>
                  <a:srgbClr val="002060"/>
                </a:solidFill>
                <a:latin typeface="+mn-lt"/>
              </a:rPr>
              <a:t>.</a:t>
            </a:r>
            <a:br>
              <a:rPr lang="uk-UA" sz="2400" b="1" dirty="0">
                <a:solidFill>
                  <a:srgbClr val="002060"/>
                </a:solidFill>
                <a:latin typeface="+mn-lt"/>
              </a:rPr>
            </a:br>
            <a:r>
              <a:rPr lang="uk-UA" sz="2400" b="1" dirty="0">
                <a:solidFill>
                  <a:srgbClr val="002060"/>
                </a:solidFill>
                <a:latin typeface="+mn-lt"/>
              </a:rPr>
              <a:t>           3. </a:t>
            </a:r>
            <a:r>
              <a:rPr lang="uk-UA" sz="2400" b="1" dirty="0" err="1">
                <a:solidFill>
                  <a:srgbClr val="002060"/>
                </a:solidFill>
                <a:latin typeface="+mn-lt"/>
              </a:rPr>
              <a:t>Педагогул</a:t>
            </a:r>
            <a:r>
              <a:rPr lang="uk-UA" sz="2400" b="1" dirty="0">
                <a:solidFill>
                  <a:srgbClr val="002060"/>
                </a:solidFill>
                <a:latin typeface="+mn-lt"/>
              </a:rPr>
              <a:t> </a:t>
            </a:r>
            <a:r>
              <a:rPr lang="uk-UA" sz="2400" b="1" dirty="0" err="1">
                <a:solidFill>
                  <a:srgbClr val="002060"/>
                </a:solidFill>
                <a:latin typeface="+mn-lt"/>
              </a:rPr>
              <a:t>презинтэ</a:t>
            </a:r>
            <a:r>
              <a:rPr lang="uk-UA" sz="2400" b="1" dirty="0">
                <a:solidFill>
                  <a:srgbClr val="002060"/>
                </a:solidFill>
                <a:latin typeface="+mn-lt"/>
              </a:rPr>
              <a:t> ун екземплу де </a:t>
            </a:r>
            <a:r>
              <a:rPr lang="uk-UA" sz="2400" b="1" dirty="0" err="1">
                <a:solidFill>
                  <a:srgbClr val="002060"/>
                </a:solidFill>
                <a:latin typeface="+mn-lt"/>
              </a:rPr>
              <a:t>ситуацие</a:t>
            </a:r>
            <a:r>
              <a:rPr lang="uk-UA" sz="2400" b="1" dirty="0">
                <a:solidFill>
                  <a:srgbClr val="002060"/>
                </a:solidFill>
                <a:latin typeface="+mn-lt"/>
              </a:rPr>
              <a:t> де </a:t>
            </a:r>
            <a:r>
              <a:rPr lang="uk-UA" sz="2400" b="1" dirty="0" err="1">
                <a:solidFill>
                  <a:srgbClr val="002060"/>
                </a:solidFill>
                <a:latin typeface="+mn-lt"/>
              </a:rPr>
              <a:t>жок,фолосинд</a:t>
            </a:r>
            <a:r>
              <a:rPr lang="uk-UA" sz="2400" b="1" dirty="0">
                <a:solidFill>
                  <a:srgbClr val="002060"/>
                </a:solidFill>
                <a:latin typeface="+mn-lt"/>
              </a:rPr>
              <a:t> актив </a:t>
            </a:r>
            <a:r>
              <a:rPr lang="uk-UA" sz="2400" b="1" dirty="0" err="1">
                <a:solidFill>
                  <a:srgbClr val="002060"/>
                </a:solidFill>
                <a:latin typeface="+mn-lt"/>
              </a:rPr>
              <a:t>атрибутеле</a:t>
            </a:r>
            <a:r>
              <a:rPr lang="uk-UA" sz="2400" b="1" dirty="0">
                <a:solidFill>
                  <a:srgbClr val="002060"/>
                </a:solidFill>
                <a:latin typeface="+mn-lt"/>
              </a:rPr>
              <a:t> </a:t>
            </a:r>
            <a:r>
              <a:rPr lang="uk-UA" sz="2400" b="1" dirty="0" err="1">
                <a:solidFill>
                  <a:srgbClr val="002060"/>
                </a:solidFill>
                <a:latin typeface="+mn-lt"/>
              </a:rPr>
              <a:t>жокулуй</a:t>
            </a:r>
            <a:r>
              <a:rPr lang="uk-UA" sz="2400" b="1" dirty="0">
                <a:solidFill>
                  <a:srgbClr val="002060"/>
                </a:solidFill>
                <a:latin typeface="+mn-lt"/>
              </a:rPr>
              <a:t>; </a:t>
            </a:r>
            <a:r>
              <a:rPr lang="uk-UA" sz="2400" b="1" dirty="0" err="1">
                <a:solidFill>
                  <a:srgbClr val="002060"/>
                </a:solidFill>
                <a:latin typeface="+mn-lt"/>
              </a:rPr>
              <a:t>ынчаркэ</a:t>
            </a:r>
            <a:r>
              <a:rPr lang="uk-UA" sz="2400" b="1" dirty="0">
                <a:solidFill>
                  <a:srgbClr val="002060"/>
                </a:solidFill>
                <a:latin typeface="+mn-lt"/>
              </a:rPr>
              <a:t> сэ </a:t>
            </a:r>
            <a:r>
              <a:rPr lang="uk-UA" sz="2400" b="1" dirty="0" err="1">
                <a:solidFill>
                  <a:srgbClr val="002060"/>
                </a:solidFill>
                <a:latin typeface="+mn-lt"/>
              </a:rPr>
              <a:t>демонстрезе</a:t>
            </a:r>
            <a:r>
              <a:rPr lang="uk-UA" sz="2400" b="1" dirty="0">
                <a:solidFill>
                  <a:srgbClr val="002060"/>
                </a:solidFill>
                <a:latin typeface="+mn-lt"/>
              </a:rPr>
              <a:t> </a:t>
            </a:r>
            <a:r>
              <a:rPr lang="uk-UA" sz="2400" b="1" dirty="0" err="1">
                <a:solidFill>
                  <a:srgbClr val="002060"/>
                </a:solidFill>
                <a:latin typeface="+mn-lt"/>
              </a:rPr>
              <a:t>абилитэць</a:t>
            </a:r>
            <a:r>
              <a:rPr lang="uk-UA" sz="2400" b="1" dirty="0">
                <a:solidFill>
                  <a:srgbClr val="002060"/>
                </a:solidFill>
                <a:latin typeface="+mn-lt"/>
              </a:rPr>
              <a:t> де </a:t>
            </a:r>
            <a:r>
              <a:rPr lang="uk-UA" sz="2400" b="1" dirty="0" err="1">
                <a:solidFill>
                  <a:srgbClr val="002060"/>
                </a:solidFill>
                <a:latin typeface="+mn-lt"/>
              </a:rPr>
              <a:t>акторие</a:t>
            </a:r>
            <a:r>
              <a:rPr lang="uk-UA" sz="2400" b="1" dirty="0">
                <a:solidFill>
                  <a:srgbClr val="002060"/>
                </a:solidFill>
                <a:latin typeface="+mn-lt"/>
              </a:rPr>
              <a:t>, </a:t>
            </a:r>
            <a:r>
              <a:rPr lang="uk-UA" sz="2400" b="1" dirty="0" err="1">
                <a:solidFill>
                  <a:srgbClr val="002060"/>
                </a:solidFill>
                <a:latin typeface="+mn-lt"/>
              </a:rPr>
              <a:t>фолосеште</a:t>
            </a:r>
            <a:r>
              <a:rPr lang="uk-UA" sz="2400" b="1" dirty="0">
                <a:solidFill>
                  <a:srgbClr val="002060"/>
                </a:solidFill>
                <a:latin typeface="+mn-lt"/>
              </a:rPr>
              <a:t> </a:t>
            </a:r>
            <a:r>
              <a:rPr lang="uk-UA" sz="2400" b="1" dirty="0" err="1">
                <a:solidFill>
                  <a:srgbClr val="002060"/>
                </a:solidFill>
                <a:latin typeface="+mn-lt"/>
              </a:rPr>
              <a:t>експресий</a:t>
            </a:r>
            <a:r>
              <a:rPr lang="uk-UA" sz="2400" b="1" dirty="0">
                <a:solidFill>
                  <a:srgbClr val="002060"/>
                </a:solidFill>
                <a:latin typeface="+mn-lt"/>
              </a:rPr>
              <a:t> </a:t>
            </a:r>
            <a:r>
              <a:rPr lang="uk-UA" sz="2400" b="1" dirty="0" err="1">
                <a:solidFill>
                  <a:srgbClr val="002060"/>
                </a:solidFill>
                <a:latin typeface="+mn-lt"/>
              </a:rPr>
              <a:t>фачиале</a:t>
            </a:r>
            <a:r>
              <a:rPr lang="uk-UA" sz="2400" b="1" dirty="0">
                <a:solidFill>
                  <a:srgbClr val="002060"/>
                </a:solidFill>
                <a:latin typeface="+mn-lt"/>
              </a:rPr>
              <a:t>, </a:t>
            </a:r>
            <a:r>
              <a:rPr lang="uk-UA" sz="2400" b="1" dirty="0" err="1">
                <a:solidFill>
                  <a:srgbClr val="002060"/>
                </a:solidFill>
                <a:latin typeface="+mn-lt"/>
              </a:rPr>
              <a:t>интонацие</a:t>
            </a:r>
            <a:r>
              <a:rPr lang="uk-UA" sz="2400" b="1" dirty="0">
                <a:solidFill>
                  <a:srgbClr val="002060"/>
                </a:solidFill>
                <a:latin typeface="+mn-lt"/>
              </a:rPr>
              <a:t> </a:t>
            </a:r>
            <a:r>
              <a:rPr lang="uk-UA" sz="2400" b="1" dirty="0" err="1">
                <a:solidFill>
                  <a:srgbClr val="002060"/>
                </a:solidFill>
                <a:latin typeface="+mn-lt"/>
              </a:rPr>
              <a:t>ши</a:t>
            </a:r>
            <a:r>
              <a:rPr lang="uk-UA" sz="2400" b="1" dirty="0">
                <a:solidFill>
                  <a:srgbClr val="002060"/>
                </a:solidFill>
                <a:latin typeface="+mn-lt"/>
              </a:rPr>
              <a:t> </a:t>
            </a:r>
            <a:r>
              <a:rPr lang="uk-UA" sz="2400" b="1" dirty="0" err="1">
                <a:solidFill>
                  <a:srgbClr val="002060"/>
                </a:solidFill>
                <a:latin typeface="+mn-lt"/>
              </a:rPr>
              <a:t>мишкэрь</a:t>
            </a:r>
            <a:r>
              <a:rPr lang="uk-UA" sz="2400" b="1" dirty="0">
                <a:solidFill>
                  <a:srgbClr val="002060"/>
                </a:solidFill>
                <a:latin typeface="+mn-lt"/>
              </a:rPr>
              <a:t> </a:t>
            </a:r>
            <a:r>
              <a:rPr lang="uk-UA" sz="2400" b="1" dirty="0" err="1">
                <a:solidFill>
                  <a:srgbClr val="002060"/>
                </a:solidFill>
                <a:latin typeface="+mn-lt"/>
              </a:rPr>
              <a:t>адеквате</a:t>
            </a:r>
            <a:r>
              <a:rPr lang="uk-UA" sz="2400" b="1" dirty="0">
                <a:solidFill>
                  <a:srgbClr val="002060"/>
                </a:solidFill>
                <a:latin typeface="+mn-lt"/>
              </a:rPr>
              <a:t>. </a:t>
            </a:r>
            <a:r>
              <a:rPr lang="uk-UA" sz="2400" b="1" dirty="0" err="1">
                <a:solidFill>
                  <a:srgbClr val="002060"/>
                </a:solidFill>
                <a:latin typeface="+mn-lt"/>
              </a:rPr>
              <a:t>Копиий</a:t>
            </a:r>
            <a:r>
              <a:rPr lang="uk-UA" sz="2400" b="1" dirty="0">
                <a:solidFill>
                  <a:srgbClr val="002060"/>
                </a:solidFill>
                <a:latin typeface="+mn-lt"/>
              </a:rPr>
              <a:t> </a:t>
            </a:r>
            <a:r>
              <a:rPr lang="uk-UA" sz="2400" b="1" dirty="0" err="1">
                <a:solidFill>
                  <a:srgbClr val="002060"/>
                </a:solidFill>
                <a:latin typeface="+mn-lt"/>
              </a:rPr>
              <a:t>урмэреск</a:t>
            </a:r>
            <a:r>
              <a:rPr lang="uk-UA" sz="2400" b="1" dirty="0">
                <a:solidFill>
                  <a:srgbClr val="002060"/>
                </a:solidFill>
                <a:latin typeface="+mn-lt"/>
              </a:rPr>
              <a:t> </a:t>
            </a:r>
            <a:r>
              <a:rPr lang="uk-UA" sz="2400" b="1" dirty="0" err="1">
                <a:solidFill>
                  <a:srgbClr val="002060"/>
                </a:solidFill>
                <a:latin typeface="+mn-lt"/>
              </a:rPr>
              <a:t>ши</a:t>
            </a:r>
            <a:r>
              <a:rPr lang="uk-UA" sz="2400" b="1" dirty="0">
                <a:solidFill>
                  <a:srgbClr val="002060"/>
                </a:solidFill>
                <a:latin typeface="+mn-lt"/>
              </a:rPr>
              <a:t> </a:t>
            </a:r>
            <a:r>
              <a:rPr lang="uk-UA" sz="2400" b="1" dirty="0" err="1">
                <a:solidFill>
                  <a:srgbClr val="002060"/>
                </a:solidFill>
                <a:latin typeface="+mn-lt"/>
              </a:rPr>
              <a:t>аскултэ</a:t>
            </a:r>
            <a:r>
              <a:rPr lang="uk-UA" sz="2400" b="1" dirty="0">
                <a:solidFill>
                  <a:srgbClr val="002060"/>
                </a:solidFill>
                <a:latin typeface="+mn-lt"/>
              </a:rPr>
              <a:t> ку </a:t>
            </a:r>
            <a:r>
              <a:rPr lang="uk-UA" sz="2400" b="1" dirty="0" err="1">
                <a:solidFill>
                  <a:srgbClr val="002060"/>
                </a:solidFill>
                <a:latin typeface="+mn-lt"/>
              </a:rPr>
              <a:t>атенцие</a:t>
            </a:r>
            <a:r>
              <a:rPr lang="uk-UA" sz="2400" b="1" dirty="0">
                <a:solidFill>
                  <a:srgbClr val="002060"/>
                </a:solidFill>
                <a:latin typeface="+mn-lt"/>
              </a:rPr>
              <a:t> </a:t>
            </a:r>
            <a:r>
              <a:rPr lang="uk-UA" sz="2400" b="1" dirty="0" err="1">
                <a:solidFill>
                  <a:srgbClr val="002060"/>
                </a:solidFill>
                <a:latin typeface="+mn-lt"/>
              </a:rPr>
              <a:t>педагогул</a:t>
            </a:r>
            <a:r>
              <a:rPr lang="uk-UA" sz="2400" b="1" dirty="0">
                <a:solidFill>
                  <a:srgbClr val="002060"/>
                </a:solidFill>
                <a:latin typeface="+mn-lt"/>
              </a:rPr>
              <a:t>, каре </a:t>
            </a:r>
            <a:r>
              <a:rPr lang="uk-UA" sz="2400" b="1" dirty="0" err="1">
                <a:solidFill>
                  <a:srgbClr val="002060"/>
                </a:solidFill>
                <a:latin typeface="+mn-lt"/>
              </a:rPr>
              <a:t>аратэ</a:t>
            </a:r>
            <a:r>
              <a:rPr lang="uk-UA" sz="2400" b="1" dirty="0">
                <a:solidFill>
                  <a:srgbClr val="002060"/>
                </a:solidFill>
                <a:latin typeface="+mn-lt"/>
              </a:rPr>
              <a:t> </a:t>
            </a:r>
            <a:r>
              <a:rPr lang="uk-UA" sz="2400" b="1" dirty="0" err="1">
                <a:solidFill>
                  <a:srgbClr val="002060"/>
                </a:solidFill>
                <a:latin typeface="+mn-lt"/>
              </a:rPr>
              <a:t>ситуация</a:t>
            </a:r>
            <a:r>
              <a:rPr lang="uk-UA" sz="2400" b="1" dirty="0">
                <a:solidFill>
                  <a:srgbClr val="002060"/>
                </a:solidFill>
                <a:latin typeface="+mn-lt"/>
              </a:rPr>
              <a:t> де </a:t>
            </a:r>
            <a:r>
              <a:rPr lang="uk-UA" sz="2400" b="1" dirty="0" err="1">
                <a:solidFill>
                  <a:srgbClr val="002060"/>
                </a:solidFill>
                <a:latin typeface="+mn-lt"/>
              </a:rPr>
              <a:t>жок</a:t>
            </a:r>
            <a:r>
              <a:rPr lang="uk-UA" sz="2400" b="1" dirty="0">
                <a:solidFill>
                  <a:srgbClr val="002060"/>
                </a:solidFill>
                <a:latin typeface="+mn-lt"/>
              </a:rPr>
              <a:t> де </a:t>
            </a:r>
            <a:r>
              <a:rPr lang="uk-UA" sz="2400" b="1" dirty="0" err="1">
                <a:solidFill>
                  <a:srgbClr val="002060"/>
                </a:solidFill>
                <a:latin typeface="+mn-lt"/>
              </a:rPr>
              <a:t>кытева</a:t>
            </a:r>
            <a:r>
              <a:rPr lang="uk-UA" sz="2400" b="1" dirty="0">
                <a:solidFill>
                  <a:srgbClr val="002060"/>
                </a:solidFill>
                <a:latin typeface="+mn-lt"/>
              </a:rPr>
              <a:t> </a:t>
            </a:r>
            <a:r>
              <a:rPr lang="uk-UA" sz="2400" b="1" dirty="0" err="1">
                <a:solidFill>
                  <a:srgbClr val="002060"/>
                </a:solidFill>
                <a:latin typeface="+mn-lt"/>
              </a:rPr>
              <a:t>орь</a:t>
            </a:r>
            <a:r>
              <a:rPr lang="uk-UA" sz="2400" b="1" dirty="0">
                <a:solidFill>
                  <a:srgbClr val="002060"/>
                </a:solidFill>
                <a:latin typeface="+mn-lt"/>
              </a:rPr>
              <a:t>.</a:t>
            </a:r>
            <a:br>
              <a:rPr lang="uk-UA" sz="2400" b="1" dirty="0">
                <a:solidFill>
                  <a:srgbClr val="002060"/>
                </a:solidFill>
                <a:latin typeface="+mn-lt"/>
              </a:rPr>
            </a:br>
            <a:r>
              <a:rPr lang="uk-UA" sz="2400" b="1" dirty="0">
                <a:solidFill>
                  <a:srgbClr val="002060"/>
                </a:solidFill>
                <a:latin typeface="+mn-lt"/>
              </a:rPr>
              <a:t>4. </a:t>
            </a:r>
            <a:r>
              <a:rPr lang="uk-UA" sz="2400" b="1" dirty="0" err="1">
                <a:solidFill>
                  <a:srgbClr val="002060"/>
                </a:solidFill>
                <a:latin typeface="+mn-lt"/>
              </a:rPr>
              <a:t>Копиий</a:t>
            </a:r>
            <a:r>
              <a:rPr lang="uk-UA" sz="2400" b="1" dirty="0">
                <a:solidFill>
                  <a:srgbClr val="002060"/>
                </a:solidFill>
                <a:latin typeface="+mn-lt"/>
              </a:rPr>
              <a:t> </a:t>
            </a:r>
            <a:r>
              <a:rPr lang="uk-UA" sz="2400" b="1" dirty="0" err="1">
                <a:solidFill>
                  <a:srgbClr val="002060"/>
                </a:solidFill>
                <a:latin typeface="+mn-lt"/>
              </a:rPr>
              <a:t>репетэ</a:t>
            </a:r>
            <a:r>
              <a:rPr lang="uk-UA" sz="2400" b="1" dirty="0">
                <a:solidFill>
                  <a:srgbClr val="002060"/>
                </a:solidFill>
                <a:latin typeface="+mn-lt"/>
              </a:rPr>
              <a:t> </a:t>
            </a:r>
            <a:r>
              <a:rPr lang="uk-UA" sz="2400" b="1" dirty="0" err="1">
                <a:solidFill>
                  <a:srgbClr val="002060"/>
                </a:solidFill>
                <a:latin typeface="+mn-lt"/>
              </a:rPr>
              <a:t>дупэ</a:t>
            </a:r>
            <a:r>
              <a:rPr lang="uk-UA" sz="2400" b="1" dirty="0">
                <a:solidFill>
                  <a:srgbClr val="002060"/>
                </a:solidFill>
                <a:latin typeface="+mn-lt"/>
              </a:rPr>
              <a:t> педагог </a:t>
            </a:r>
            <a:r>
              <a:rPr lang="uk-UA" sz="2400" b="1" dirty="0" err="1">
                <a:solidFill>
                  <a:srgbClr val="002060"/>
                </a:solidFill>
                <a:latin typeface="+mn-lt"/>
              </a:rPr>
              <a:t>фразеле</a:t>
            </a:r>
            <a:r>
              <a:rPr lang="uk-UA" sz="2400" b="1" dirty="0">
                <a:solidFill>
                  <a:srgbClr val="002060"/>
                </a:solidFill>
                <a:latin typeface="+mn-lt"/>
              </a:rPr>
              <a:t> </a:t>
            </a:r>
            <a:r>
              <a:rPr lang="uk-UA" sz="2400" b="1" dirty="0" err="1">
                <a:solidFill>
                  <a:srgbClr val="002060"/>
                </a:solidFill>
                <a:latin typeface="+mn-lt"/>
              </a:rPr>
              <a:t>кее</a:t>
            </a:r>
            <a:r>
              <a:rPr lang="uk-UA" sz="2400" b="1" dirty="0">
                <a:solidFill>
                  <a:srgbClr val="002060"/>
                </a:solidFill>
                <a:latin typeface="+mn-lt"/>
              </a:rPr>
              <a:t> але </a:t>
            </a:r>
            <a:r>
              <a:rPr lang="uk-UA" sz="2400" b="1" dirty="0" err="1">
                <a:solidFill>
                  <a:srgbClr val="002060"/>
                </a:solidFill>
                <a:latin typeface="+mn-lt"/>
              </a:rPr>
              <a:t>ситуацией</a:t>
            </a:r>
            <a:r>
              <a:rPr lang="uk-UA" sz="2400" b="1" dirty="0">
                <a:solidFill>
                  <a:srgbClr val="002060"/>
                </a:solidFill>
                <a:latin typeface="+mn-lt"/>
              </a:rPr>
              <a:t> де </a:t>
            </a:r>
            <a:r>
              <a:rPr lang="uk-UA" sz="2400" b="1" dirty="0" err="1">
                <a:solidFill>
                  <a:srgbClr val="002060"/>
                </a:solidFill>
                <a:latin typeface="+mn-lt"/>
              </a:rPr>
              <a:t>жок</a:t>
            </a:r>
            <a:r>
              <a:rPr lang="uk-UA" sz="2400" b="1" dirty="0">
                <a:solidFill>
                  <a:srgbClr val="002060"/>
                </a:solidFill>
                <a:latin typeface="+mn-lt"/>
              </a:rPr>
              <a:t>, </a:t>
            </a:r>
            <a:r>
              <a:rPr lang="uk-UA" sz="2400" b="1" dirty="0" err="1">
                <a:solidFill>
                  <a:srgbClr val="002060"/>
                </a:solidFill>
                <a:latin typeface="+mn-lt"/>
              </a:rPr>
              <a:t>мишкэриле</a:t>
            </a:r>
            <a:r>
              <a:rPr lang="uk-UA" sz="2400" b="1" dirty="0">
                <a:solidFill>
                  <a:srgbClr val="002060"/>
                </a:solidFill>
                <a:latin typeface="+mn-lt"/>
              </a:rPr>
              <a:t> де </a:t>
            </a:r>
            <a:r>
              <a:rPr lang="uk-UA" sz="2400" b="1" dirty="0" err="1">
                <a:solidFill>
                  <a:srgbClr val="002060"/>
                </a:solidFill>
                <a:latin typeface="+mn-lt"/>
              </a:rPr>
              <a:t>копиере</a:t>
            </a:r>
            <a:r>
              <a:rPr lang="uk-UA" sz="2400" b="1" dirty="0">
                <a:solidFill>
                  <a:srgbClr val="002060"/>
                </a:solidFill>
                <a:latin typeface="+mn-lt"/>
              </a:rPr>
              <a:t>, </a:t>
            </a:r>
            <a:r>
              <a:rPr lang="uk-UA" sz="2400" b="1" dirty="0" err="1">
                <a:solidFill>
                  <a:srgbClr val="002060"/>
                </a:solidFill>
                <a:latin typeface="+mn-lt"/>
              </a:rPr>
              <a:t>експресииле</a:t>
            </a:r>
            <a:r>
              <a:rPr lang="uk-UA" sz="2400" b="1" dirty="0">
                <a:solidFill>
                  <a:srgbClr val="002060"/>
                </a:solidFill>
                <a:latin typeface="+mn-lt"/>
              </a:rPr>
              <a:t> </a:t>
            </a:r>
            <a:r>
              <a:rPr lang="uk-UA" sz="2400" b="1" dirty="0" err="1">
                <a:solidFill>
                  <a:srgbClr val="002060"/>
                </a:solidFill>
                <a:latin typeface="+mn-lt"/>
              </a:rPr>
              <a:t>фачиале</a:t>
            </a:r>
            <a:r>
              <a:rPr lang="uk-UA" sz="2400" b="1" dirty="0">
                <a:solidFill>
                  <a:srgbClr val="002060"/>
                </a:solidFill>
                <a:latin typeface="+mn-lt"/>
              </a:rPr>
              <a:t> </a:t>
            </a:r>
            <a:r>
              <a:rPr lang="uk-UA" sz="2400" b="1" dirty="0" err="1">
                <a:solidFill>
                  <a:srgbClr val="002060"/>
                </a:solidFill>
                <a:latin typeface="+mn-lt"/>
              </a:rPr>
              <a:t>ши</a:t>
            </a:r>
            <a:r>
              <a:rPr lang="uk-UA" sz="2400" b="1" dirty="0">
                <a:solidFill>
                  <a:srgbClr val="002060"/>
                </a:solidFill>
                <a:latin typeface="+mn-lt"/>
              </a:rPr>
              <a:t> </a:t>
            </a:r>
            <a:r>
              <a:rPr lang="uk-UA" sz="2400" b="1" dirty="0" err="1">
                <a:solidFill>
                  <a:srgbClr val="002060"/>
                </a:solidFill>
                <a:latin typeface="+mn-lt"/>
              </a:rPr>
              <a:t>интонация</a:t>
            </a:r>
            <a:r>
              <a:rPr lang="uk-UA" sz="2400" b="1" dirty="0">
                <a:solidFill>
                  <a:srgbClr val="002060"/>
                </a:solidFill>
                <a:latin typeface="+mn-lt"/>
              </a:rPr>
              <a:t>.</a:t>
            </a:r>
            <a:br>
              <a:rPr lang="uk-UA" sz="2400" b="1" dirty="0">
                <a:solidFill>
                  <a:srgbClr val="002060"/>
                </a:solidFill>
                <a:latin typeface="+mn-lt"/>
              </a:rPr>
            </a:br>
            <a:r>
              <a:rPr lang="uk-UA" sz="2400" b="1" dirty="0">
                <a:solidFill>
                  <a:srgbClr val="002060"/>
                </a:solidFill>
                <a:latin typeface="+mn-lt"/>
              </a:rPr>
              <a:t>5. </a:t>
            </a:r>
            <a:r>
              <a:rPr lang="uk-UA" sz="2400" b="1" dirty="0" err="1">
                <a:solidFill>
                  <a:srgbClr val="002060"/>
                </a:solidFill>
                <a:latin typeface="+mn-lt"/>
              </a:rPr>
              <a:t>Чей</a:t>
            </a:r>
            <a:r>
              <a:rPr lang="uk-UA" sz="2400" b="1" dirty="0">
                <a:solidFill>
                  <a:srgbClr val="002060"/>
                </a:solidFill>
                <a:latin typeface="+mn-lt"/>
              </a:rPr>
              <a:t> май </a:t>
            </a:r>
            <a:r>
              <a:rPr lang="uk-UA" sz="2400" b="1" dirty="0" err="1">
                <a:solidFill>
                  <a:srgbClr val="002060"/>
                </a:solidFill>
                <a:latin typeface="+mn-lt"/>
              </a:rPr>
              <a:t>активь</a:t>
            </a:r>
            <a:r>
              <a:rPr lang="uk-UA" sz="2400" b="1" dirty="0">
                <a:solidFill>
                  <a:srgbClr val="002060"/>
                </a:solidFill>
                <a:latin typeface="+mn-lt"/>
              </a:rPr>
              <a:t> </a:t>
            </a:r>
            <a:r>
              <a:rPr lang="uk-UA" sz="2400" b="1" dirty="0" err="1">
                <a:solidFill>
                  <a:srgbClr val="002060"/>
                </a:solidFill>
                <a:latin typeface="+mn-lt"/>
              </a:rPr>
              <a:t>копий</a:t>
            </a:r>
            <a:r>
              <a:rPr lang="uk-UA" sz="2400" b="1" dirty="0">
                <a:solidFill>
                  <a:srgbClr val="002060"/>
                </a:solidFill>
                <a:latin typeface="+mn-lt"/>
              </a:rPr>
              <a:t> </a:t>
            </a:r>
            <a:r>
              <a:rPr lang="uk-UA" sz="2400" b="1" dirty="0" err="1">
                <a:solidFill>
                  <a:srgbClr val="002060"/>
                </a:solidFill>
                <a:latin typeface="+mn-lt"/>
              </a:rPr>
              <a:t>сынт</a:t>
            </a:r>
            <a:r>
              <a:rPr lang="uk-UA" sz="2400" b="1" dirty="0">
                <a:solidFill>
                  <a:srgbClr val="002060"/>
                </a:solidFill>
                <a:latin typeface="+mn-lt"/>
              </a:rPr>
              <a:t> </a:t>
            </a:r>
            <a:r>
              <a:rPr lang="uk-UA" sz="2400" b="1" dirty="0" err="1">
                <a:solidFill>
                  <a:srgbClr val="002060"/>
                </a:solidFill>
                <a:latin typeface="+mn-lt"/>
              </a:rPr>
              <a:t>инвитаць</a:t>
            </a:r>
            <a:r>
              <a:rPr lang="uk-UA" sz="2400" b="1" dirty="0">
                <a:solidFill>
                  <a:srgbClr val="002060"/>
                </a:solidFill>
                <a:latin typeface="+mn-lt"/>
              </a:rPr>
              <a:t> сэ </a:t>
            </a:r>
            <a:r>
              <a:rPr lang="uk-UA" sz="2400" b="1" dirty="0" err="1">
                <a:solidFill>
                  <a:srgbClr val="002060"/>
                </a:solidFill>
                <a:latin typeface="+mn-lt"/>
              </a:rPr>
              <a:t>партичипе</a:t>
            </a:r>
            <a:r>
              <a:rPr lang="uk-UA" sz="2400" b="1" dirty="0">
                <a:solidFill>
                  <a:srgbClr val="002060"/>
                </a:solidFill>
                <a:latin typeface="+mn-lt"/>
              </a:rPr>
              <a:t> </a:t>
            </a:r>
            <a:r>
              <a:rPr lang="uk-UA" sz="2400" b="1" dirty="0" err="1">
                <a:solidFill>
                  <a:srgbClr val="002060"/>
                </a:solidFill>
                <a:latin typeface="+mn-lt"/>
              </a:rPr>
              <a:t>ын</a:t>
            </a:r>
            <a:r>
              <a:rPr lang="uk-UA" sz="2400" b="1" dirty="0">
                <a:solidFill>
                  <a:srgbClr val="002060"/>
                </a:solidFill>
                <a:latin typeface="+mn-lt"/>
              </a:rPr>
              <a:t> </a:t>
            </a:r>
            <a:r>
              <a:rPr lang="uk-UA" sz="2400" b="1" dirty="0" err="1">
                <a:solidFill>
                  <a:srgbClr val="002060"/>
                </a:solidFill>
                <a:latin typeface="+mn-lt"/>
              </a:rPr>
              <a:t>жок</a:t>
            </a:r>
            <a:r>
              <a:rPr lang="uk-UA" sz="2400" b="1" dirty="0">
                <a:solidFill>
                  <a:srgbClr val="002060"/>
                </a:solidFill>
                <a:latin typeface="+mn-lt"/>
              </a:rPr>
              <a:t>, каре, </a:t>
            </a:r>
            <a:r>
              <a:rPr lang="uk-UA" sz="2400" b="1" dirty="0" err="1">
                <a:solidFill>
                  <a:srgbClr val="002060"/>
                </a:solidFill>
                <a:latin typeface="+mn-lt"/>
              </a:rPr>
              <a:t>ымпреунэ</a:t>
            </a:r>
            <a:r>
              <a:rPr lang="uk-UA" sz="2400" b="1" dirty="0">
                <a:solidFill>
                  <a:srgbClr val="002060"/>
                </a:solidFill>
                <a:latin typeface="+mn-lt"/>
              </a:rPr>
              <a:t> ку </a:t>
            </a:r>
            <a:r>
              <a:rPr lang="uk-UA" sz="2400" b="1" dirty="0" err="1">
                <a:solidFill>
                  <a:srgbClr val="002060"/>
                </a:solidFill>
                <a:latin typeface="+mn-lt"/>
              </a:rPr>
              <a:t>педагогул</a:t>
            </a:r>
            <a:r>
              <a:rPr lang="uk-UA" sz="2400" b="1" dirty="0">
                <a:solidFill>
                  <a:srgbClr val="002060"/>
                </a:solidFill>
                <a:latin typeface="+mn-lt"/>
              </a:rPr>
              <a:t> </a:t>
            </a:r>
            <a:r>
              <a:rPr lang="uk-UA" sz="2400" b="1" dirty="0" err="1">
                <a:solidFill>
                  <a:srgbClr val="002060"/>
                </a:solidFill>
                <a:latin typeface="+mn-lt"/>
              </a:rPr>
              <a:t>ышь</a:t>
            </a:r>
            <a:r>
              <a:rPr lang="uk-UA" sz="2400" b="1" dirty="0">
                <a:solidFill>
                  <a:srgbClr val="002060"/>
                </a:solidFill>
                <a:latin typeface="+mn-lt"/>
              </a:rPr>
              <a:t> </a:t>
            </a:r>
            <a:r>
              <a:rPr lang="uk-UA" sz="2400" b="1" dirty="0" err="1">
                <a:solidFill>
                  <a:srgbClr val="002060"/>
                </a:solidFill>
                <a:latin typeface="+mn-lt"/>
              </a:rPr>
              <a:t>жоакэ</a:t>
            </a:r>
            <a:r>
              <a:rPr lang="uk-UA" sz="2400" b="1" dirty="0">
                <a:solidFill>
                  <a:srgbClr val="002060"/>
                </a:solidFill>
                <a:latin typeface="+mn-lt"/>
              </a:rPr>
              <a:t> </a:t>
            </a:r>
            <a:r>
              <a:rPr lang="uk-UA" sz="2400" b="1" dirty="0" err="1">
                <a:solidFill>
                  <a:srgbClr val="002060"/>
                </a:solidFill>
                <a:latin typeface="+mn-lt"/>
              </a:rPr>
              <a:t>ролул</a:t>
            </a:r>
            <a:r>
              <a:rPr lang="uk-UA" sz="2400" b="1" dirty="0">
                <a:solidFill>
                  <a:srgbClr val="002060"/>
                </a:solidFill>
                <a:latin typeface="+mn-lt"/>
              </a:rPr>
              <a:t>.</a:t>
            </a:r>
            <a:br>
              <a:rPr lang="uk-UA" sz="2400" b="1" dirty="0">
                <a:solidFill>
                  <a:srgbClr val="002060"/>
                </a:solidFill>
                <a:latin typeface="+mn-lt"/>
              </a:rPr>
            </a:br>
            <a:r>
              <a:rPr lang="uk-UA" sz="2400" b="1" dirty="0">
                <a:solidFill>
                  <a:srgbClr val="002060"/>
                </a:solidFill>
                <a:latin typeface="+mn-lt"/>
              </a:rPr>
              <a:t>6. </a:t>
            </a:r>
            <a:r>
              <a:rPr lang="uk-UA" sz="2400" b="1" dirty="0" err="1">
                <a:solidFill>
                  <a:srgbClr val="002060"/>
                </a:solidFill>
                <a:latin typeface="+mn-lt"/>
              </a:rPr>
              <a:t>Копиий</a:t>
            </a:r>
            <a:r>
              <a:rPr lang="uk-UA" sz="2400" b="1" dirty="0">
                <a:solidFill>
                  <a:srgbClr val="002060"/>
                </a:solidFill>
                <a:latin typeface="+mn-lt"/>
              </a:rPr>
              <a:t> </a:t>
            </a:r>
            <a:r>
              <a:rPr lang="uk-UA" sz="2400" b="1" dirty="0" err="1">
                <a:solidFill>
                  <a:srgbClr val="002060"/>
                </a:solidFill>
                <a:latin typeface="+mn-lt"/>
              </a:rPr>
              <a:t>сынт</a:t>
            </a:r>
            <a:r>
              <a:rPr lang="uk-UA" sz="2400" b="1" dirty="0">
                <a:solidFill>
                  <a:srgbClr val="002060"/>
                </a:solidFill>
                <a:latin typeface="+mn-lt"/>
              </a:rPr>
              <a:t> </a:t>
            </a:r>
            <a:r>
              <a:rPr lang="uk-UA" sz="2400" b="1" dirty="0" err="1">
                <a:solidFill>
                  <a:srgbClr val="002060"/>
                </a:solidFill>
                <a:latin typeface="+mn-lt"/>
              </a:rPr>
              <a:t>ымпэрциць</a:t>
            </a:r>
            <a:r>
              <a:rPr lang="uk-UA" sz="2400" b="1" dirty="0">
                <a:solidFill>
                  <a:srgbClr val="002060"/>
                </a:solidFill>
                <a:latin typeface="+mn-lt"/>
              </a:rPr>
              <a:t> </a:t>
            </a:r>
            <a:r>
              <a:rPr lang="uk-UA" sz="2400" b="1" dirty="0" err="1">
                <a:solidFill>
                  <a:srgbClr val="002060"/>
                </a:solidFill>
                <a:latin typeface="+mn-lt"/>
              </a:rPr>
              <a:t>ын</a:t>
            </a:r>
            <a:r>
              <a:rPr lang="uk-UA" sz="2400" b="1" dirty="0">
                <a:solidFill>
                  <a:srgbClr val="002060"/>
                </a:solidFill>
                <a:latin typeface="+mn-lt"/>
              </a:rPr>
              <a:t> </a:t>
            </a:r>
            <a:r>
              <a:rPr lang="uk-UA" sz="2400" b="1" dirty="0" err="1">
                <a:solidFill>
                  <a:srgbClr val="002060"/>
                </a:solidFill>
                <a:latin typeface="+mn-lt"/>
              </a:rPr>
              <a:t>субгрупе</a:t>
            </a:r>
            <a:r>
              <a:rPr lang="uk-UA" sz="2400" b="1" dirty="0">
                <a:solidFill>
                  <a:srgbClr val="002060"/>
                </a:solidFill>
                <a:latin typeface="+mn-lt"/>
              </a:rPr>
              <a:t>, </a:t>
            </a:r>
            <a:r>
              <a:rPr lang="uk-UA" sz="2400" b="1" dirty="0" err="1">
                <a:solidFill>
                  <a:srgbClr val="002060"/>
                </a:solidFill>
                <a:latin typeface="+mn-lt"/>
              </a:rPr>
              <a:t>фиекаре</a:t>
            </a:r>
            <a:r>
              <a:rPr lang="uk-UA" sz="2400" b="1" dirty="0">
                <a:solidFill>
                  <a:srgbClr val="002060"/>
                </a:solidFill>
                <a:latin typeface="+mn-lt"/>
              </a:rPr>
              <a:t> </a:t>
            </a:r>
            <a:r>
              <a:rPr lang="uk-UA" sz="2400" b="1" dirty="0" err="1">
                <a:solidFill>
                  <a:srgbClr val="002060"/>
                </a:solidFill>
                <a:latin typeface="+mn-lt"/>
              </a:rPr>
              <a:t>субгруп</a:t>
            </a:r>
            <a:r>
              <a:rPr lang="uk-UA" sz="2400" b="1" dirty="0">
                <a:solidFill>
                  <a:srgbClr val="002060"/>
                </a:solidFill>
                <a:latin typeface="+mn-lt"/>
              </a:rPr>
              <a:t> </a:t>
            </a:r>
            <a:r>
              <a:rPr lang="uk-UA" sz="2400" b="1" dirty="0" err="1">
                <a:solidFill>
                  <a:srgbClr val="002060"/>
                </a:solidFill>
                <a:latin typeface="+mn-lt"/>
              </a:rPr>
              <a:t>ышь</a:t>
            </a:r>
            <a:r>
              <a:rPr lang="uk-UA" sz="2400" b="1" dirty="0">
                <a:solidFill>
                  <a:srgbClr val="002060"/>
                </a:solidFill>
                <a:latin typeface="+mn-lt"/>
              </a:rPr>
              <a:t> </a:t>
            </a:r>
            <a:r>
              <a:rPr lang="uk-UA" sz="2400" b="1" dirty="0" err="1">
                <a:solidFill>
                  <a:srgbClr val="002060"/>
                </a:solidFill>
                <a:latin typeface="+mn-lt"/>
              </a:rPr>
              <a:t>жоакэ</a:t>
            </a:r>
            <a:r>
              <a:rPr lang="uk-UA" sz="2400" b="1" dirty="0">
                <a:solidFill>
                  <a:srgbClr val="002060"/>
                </a:solidFill>
                <a:latin typeface="+mn-lt"/>
              </a:rPr>
              <a:t> </a:t>
            </a:r>
            <a:r>
              <a:rPr lang="uk-UA" sz="2400" b="1" dirty="0" err="1">
                <a:solidFill>
                  <a:srgbClr val="002060"/>
                </a:solidFill>
                <a:latin typeface="+mn-lt"/>
              </a:rPr>
              <a:t>ролул</a:t>
            </a:r>
            <a:r>
              <a:rPr lang="uk-UA" sz="2400" b="1" dirty="0">
                <a:solidFill>
                  <a:srgbClr val="002060"/>
                </a:solidFill>
                <a:latin typeface="+mn-lt"/>
              </a:rPr>
              <a:t>.</a:t>
            </a:r>
            <a:br>
              <a:rPr lang="uk-UA" sz="2400" b="1" dirty="0">
                <a:solidFill>
                  <a:srgbClr val="002060"/>
                </a:solidFill>
                <a:latin typeface="+mn-lt"/>
              </a:rPr>
            </a:br>
            <a:r>
              <a:rPr lang="uk-UA" sz="2400" b="1" dirty="0">
                <a:solidFill>
                  <a:srgbClr val="002060"/>
                </a:solidFill>
                <a:latin typeface="+mn-lt"/>
              </a:rPr>
              <a:t>7. </a:t>
            </a:r>
            <a:r>
              <a:rPr lang="uk-UA" sz="2400" b="1" dirty="0" err="1">
                <a:solidFill>
                  <a:srgbClr val="002060"/>
                </a:solidFill>
                <a:latin typeface="+mn-lt"/>
              </a:rPr>
              <a:t>Фиекаре</a:t>
            </a:r>
            <a:r>
              <a:rPr lang="uk-UA" sz="2400" b="1" dirty="0">
                <a:solidFill>
                  <a:srgbClr val="002060"/>
                </a:solidFill>
                <a:latin typeface="+mn-lt"/>
              </a:rPr>
              <a:t> копил </a:t>
            </a:r>
            <a:r>
              <a:rPr lang="uk-UA" sz="2400" b="1" dirty="0" err="1">
                <a:solidFill>
                  <a:srgbClr val="002060"/>
                </a:solidFill>
                <a:latin typeface="+mn-lt"/>
              </a:rPr>
              <a:t>ышь</a:t>
            </a:r>
            <a:r>
              <a:rPr lang="uk-UA" sz="2400" b="1" dirty="0">
                <a:solidFill>
                  <a:srgbClr val="002060"/>
                </a:solidFill>
                <a:latin typeface="+mn-lt"/>
              </a:rPr>
              <a:t> </a:t>
            </a:r>
            <a:r>
              <a:rPr lang="uk-UA" sz="2400" b="1" dirty="0" err="1">
                <a:solidFill>
                  <a:srgbClr val="002060"/>
                </a:solidFill>
                <a:latin typeface="+mn-lt"/>
              </a:rPr>
              <a:t>капэтэ</a:t>
            </a:r>
            <a:r>
              <a:rPr lang="uk-UA" sz="2400" b="1" dirty="0">
                <a:solidFill>
                  <a:srgbClr val="002060"/>
                </a:solidFill>
                <a:latin typeface="+mn-lt"/>
              </a:rPr>
              <a:t> </a:t>
            </a:r>
            <a:r>
              <a:rPr lang="uk-UA" sz="2400" b="1" dirty="0" err="1">
                <a:solidFill>
                  <a:srgbClr val="002060"/>
                </a:solidFill>
                <a:latin typeface="+mn-lt"/>
              </a:rPr>
              <a:t>проприул</a:t>
            </a:r>
            <a:r>
              <a:rPr lang="uk-UA" sz="2400" b="1" dirty="0">
                <a:solidFill>
                  <a:srgbClr val="002060"/>
                </a:solidFill>
                <a:latin typeface="+mn-lt"/>
              </a:rPr>
              <a:t> </a:t>
            </a:r>
            <a:r>
              <a:rPr lang="uk-UA" sz="2400" b="1" dirty="0" err="1">
                <a:solidFill>
                  <a:srgbClr val="002060"/>
                </a:solidFill>
                <a:latin typeface="+mn-lt"/>
              </a:rPr>
              <a:t>сэу</a:t>
            </a:r>
            <a:r>
              <a:rPr lang="uk-UA" sz="2400" b="1" dirty="0">
                <a:solidFill>
                  <a:srgbClr val="002060"/>
                </a:solidFill>
                <a:latin typeface="+mn-lt"/>
              </a:rPr>
              <a:t> рол, </a:t>
            </a:r>
            <a:r>
              <a:rPr lang="uk-UA" sz="2400" b="1" dirty="0" err="1">
                <a:solidFill>
                  <a:srgbClr val="002060"/>
                </a:solidFill>
                <a:latin typeface="+mn-lt"/>
              </a:rPr>
              <a:t>пе</a:t>
            </a:r>
            <a:r>
              <a:rPr lang="uk-UA" sz="2400" b="1" dirty="0">
                <a:solidFill>
                  <a:srgbClr val="002060"/>
                </a:solidFill>
                <a:latin typeface="+mn-lt"/>
              </a:rPr>
              <a:t> каре </a:t>
            </a:r>
            <a:r>
              <a:rPr lang="uk-UA" sz="2400" b="1" dirty="0" err="1">
                <a:solidFill>
                  <a:srgbClr val="002060"/>
                </a:solidFill>
                <a:latin typeface="+mn-lt"/>
              </a:rPr>
              <a:t>ынчаркэ</a:t>
            </a:r>
            <a:r>
              <a:rPr lang="uk-UA" sz="2400" b="1" dirty="0">
                <a:solidFill>
                  <a:srgbClr val="002060"/>
                </a:solidFill>
                <a:latin typeface="+mn-lt"/>
              </a:rPr>
              <a:t> сэ-л </a:t>
            </a:r>
            <a:r>
              <a:rPr lang="uk-UA" sz="2400" b="1" dirty="0" err="1">
                <a:solidFill>
                  <a:srgbClr val="002060"/>
                </a:solidFill>
                <a:latin typeface="+mn-lt"/>
              </a:rPr>
              <a:t>жоаче</a:t>
            </a:r>
            <a:r>
              <a:rPr lang="uk-UA" sz="2400" b="1" dirty="0">
                <a:solidFill>
                  <a:srgbClr val="002060"/>
                </a:solidFill>
                <a:latin typeface="+mn-lt"/>
              </a:rPr>
              <a:t> </a:t>
            </a:r>
            <a:r>
              <a:rPr lang="uk-UA" sz="2400" b="1" dirty="0" err="1">
                <a:solidFill>
                  <a:srgbClr val="002060"/>
                </a:solidFill>
                <a:latin typeface="+mn-lt"/>
              </a:rPr>
              <a:t>ын</a:t>
            </a:r>
            <a:r>
              <a:rPr lang="uk-UA" sz="2400" b="1" dirty="0">
                <a:solidFill>
                  <a:srgbClr val="002060"/>
                </a:solidFill>
                <a:latin typeface="+mn-lt"/>
              </a:rPr>
              <a:t> </a:t>
            </a:r>
            <a:r>
              <a:rPr lang="uk-UA" sz="2400" b="1" dirty="0" err="1">
                <a:solidFill>
                  <a:srgbClr val="002060"/>
                </a:solidFill>
                <a:latin typeface="+mn-lt"/>
              </a:rPr>
              <a:t>фаца</a:t>
            </a:r>
            <a:r>
              <a:rPr lang="uk-UA" sz="2400" b="1" dirty="0">
                <a:solidFill>
                  <a:srgbClr val="002060"/>
                </a:solidFill>
                <a:latin typeface="+mn-lt"/>
              </a:rPr>
              <a:t> </a:t>
            </a:r>
            <a:r>
              <a:rPr lang="uk-UA" sz="2400" b="1" dirty="0" err="1">
                <a:solidFill>
                  <a:srgbClr val="002060"/>
                </a:solidFill>
                <a:latin typeface="+mn-lt"/>
              </a:rPr>
              <a:t>ынтрегулуй</a:t>
            </a:r>
            <a:r>
              <a:rPr lang="uk-UA" sz="2400" b="1" dirty="0">
                <a:solidFill>
                  <a:srgbClr val="002060"/>
                </a:solidFill>
                <a:latin typeface="+mn-lt"/>
              </a:rPr>
              <a:t> груп де </a:t>
            </a:r>
            <a:r>
              <a:rPr lang="uk-UA" sz="2400" b="1" dirty="0" err="1">
                <a:solidFill>
                  <a:srgbClr val="002060"/>
                </a:solidFill>
                <a:latin typeface="+mn-lt"/>
              </a:rPr>
              <a:t>копий</a:t>
            </a:r>
            <a:r>
              <a:rPr lang="uk-UA" sz="2400" b="1" dirty="0">
                <a:solidFill>
                  <a:srgbClr val="002060"/>
                </a:solidFill>
                <a:latin typeface="+mn-lt"/>
              </a:rPr>
              <a:t> (</a:t>
            </a:r>
            <a:r>
              <a:rPr lang="uk-UA" sz="2400" b="1" dirty="0" err="1">
                <a:solidFill>
                  <a:srgbClr val="002060"/>
                </a:solidFill>
                <a:latin typeface="+mn-lt"/>
              </a:rPr>
              <a:t>педагогул</a:t>
            </a:r>
            <a:r>
              <a:rPr lang="uk-UA" sz="2400" b="1" dirty="0">
                <a:solidFill>
                  <a:srgbClr val="002060"/>
                </a:solidFill>
                <a:latin typeface="+mn-lt"/>
              </a:rPr>
              <a:t> </a:t>
            </a:r>
            <a:r>
              <a:rPr lang="uk-UA" sz="2400" b="1" dirty="0" err="1">
                <a:solidFill>
                  <a:srgbClr val="002060"/>
                </a:solidFill>
                <a:latin typeface="+mn-lt"/>
              </a:rPr>
              <a:t>ый</a:t>
            </a:r>
            <a:r>
              <a:rPr lang="uk-UA" sz="2400" b="1" dirty="0">
                <a:solidFill>
                  <a:srgbClr val="002060"/>
                </a:solidFill>
                <a:latin typeface="+mn-lt"/>
              </a:rPr>
              <a:t> </a:t>
            </a:r>
            <a:r>
              <a:rPr lang="uk-UA" sz="2400" b="1" dirty="0" err="1">
                <a:solidFill>
                  <a:srgbClr val="002060"/>
                </a:solidFill>
                <a:latin typeface="+mn-lt"/>
              </a:rPr>
              <a:t>ажутэ</a:t>
            </a:r>
            <a:r>
              <a:rPr lang="uk-UA" sz="2400" b="1" dirty="0">
                <a:solidFill>
                  <a:srgbClr val="002060"/>
                </a:solidFill>
                <a:latin typeface="+mn-lt"/>
              </a:rPr>
              <a:t> сэ </a:t>
            </a:r>
            <a:r>
              <a:rPr lang="uk-UA" sz="2400" b="1" dirty="0" err="1">
                <a:solidFill>
                  <a:srgbClr val="002060"/>
                </a:solidFill>
                <a:latin typeface="+mn-lt"/>
              </a:rPr>
              <a:t>депшяскэ</a:t>
            </a:r>
            <a:r>
              <a:rPr lang="uk-UA" sz="2400" b="1" dirty="0">
                <a:solidFill>
                  <a:srgbClr val="002060"/>
                </a:solidFill>
                <a:latin typeface="+mn-lt"/>
              </a:rPr>
              <a:t> тяма де </a:t>
            </a:r>
            <a:r>
              <a:rPr lang="uk-UA" sz="2400" b="1" dirty="0" err="1">
                <a:solidFill>
                  <a:srgbClr val="002060"/>
                </a:solidFill>
                <a:latin typeface="+mn-lt"/>
              </a:rPr>
              <a:t>аворби</a:t>
            </a:r>
            <a:r>
              <a:rPr lang="uk-UA" sz="2400" b="1" dirty="0">
                <a:solidFill>
                  <a:srgbClr val="002060"/>
                </a:solidFill>
                <a:latin typeface="+mn-lt"/>
              </a:rPr>
              <a:t> </a:t>
            </a:r>
            <a:r>
              <a:rPr lang="uk-UA" sz="2400" b="1" dirty="0" err="1">
                <a:solidFill>
                  <a:srgbClr val="002060"/>
                </a:solidFill>
                <a:latin typeface="+mn-lt"/>
              </a:rPr>
              <a:t>ын</a:t>
            </a:r>
            <a:r>
              <a:rPr lang="uk-UA" sz="2400" b="1" dirty="0">
                <a:solidFill>
                  <a:srgbClr val="002060"/>
                </a:solidFill>
                <a:latin typeface="+mn-lt"/>
              </a:rPr>
              <a:t> </a:t>
            </a:r>
            <a:r>
              <a:rPr lang="uk-UA" sz="2400" b="1" dirty="0" err="1">
                <a:solidFill>
                  <a:srgbClr val="002060"/>
                </a:solidFill>
                <a:latin typeface="+mn-lt"/>
              </a:rPr>
              <a:t>фаца</a:t>
            </a:r>
            <a:r>
              <a:rPr lang="uk-UA" sz="2400" b="1" dirty="0">
                <a:solidFill>
                  <a:srgbClr val="002060"/>
                </a:solidFill>
                <a:latin typeface="+mn-lt"/>
              </a:rPr>
              <a:t> </a:t>
            </a:r>
            <a:r>
              <a:rPr lang="uk-UA" sz="2400" b="1" dirty="0" err="1">
                <a:solidFill>
                  <a:srgbClr val="002060"/>
                </a:solidFill>
                <a:latin typeface="+mn-lt"/>
              </a:rPr>
              <a:t>унуй</a:t>
            </a:r>
            <a:r>
              <a:rPr lang="uk-UA" sz="2400" b="1" dirty="0">
                <a:solidFill>
                  <a:srgbClr val="002060"/>
                </a:solidFill>
                <a:latin typeface="+mn-lt"/>
              </a:rPr>
              <a:t> груп де </a:t>
            </a:r>
            <a:r>
              <a:rPr lang="uk-UA" sz="2400" b="1" dirty="0" err="1">
                <a:solidFill>
                  <a:srgbClr val="002060"/>
                </a:solidFill>
                <a:latin typeface="+mn-lt"/>
              </a:rPr>
              <a:t>копий</a:t>
            </a:r>
            <a:r>
              <a:rPr lang="uk-UA" sz="2400" b="1" dirty="0">
                <a:solidFill>
                  <a:srgbClr val="002060"/>
                </a:solidFill>
                <a:latin typeface="+mn-lt"/>
              </a:rPr>
              <a:t>).</a:t>
            </a:r>
            <a:endParaRPr lang="ru-RU" sz="2400" dirty="0">
              <a:solidFill>
                <a:srgbClr val="002060"/>
              </a:solidFill>
              <a:latin typeface="+mn-lt"/>
            </a:endParaRPr>
          </a:p>
        </p:txBody>
      </p:sp>
    </p:spTree>
    <p:extLst>
      <p:ext uri="{BB962C8B-B14F-4D97-AF65-F5344CB8AC3E}">
        <p14:creationId xmlns:p14="http://schemas.microsoft.com/office/powerpoint/2010/main" val="591835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b="1" i="1" dirty="0"/>
              <a:t/>
            </a:r>
            <a:br>
              <a:rPr lang="ru-RU" sz="2700" b="1" i="1" dirty="0"/>
            </a:br>
            <a:r>
              <a:rPr lang="ru-RU" sz="3100" b="1" i="1" dirty="0" err="1">
                <a:solidFill>
                  <a:srgbClr val="C00000"/>
                </a:solidFill>
                <a:latin typeface="+mn-lt"/>
              </a:rPr>
              <a:t>Рекомандэрь</a:t>
            </a:r>
            <a:r>
              <a:rPr lang="ru-RU" sz="3100" b="1" i="1" dirty="0">
                <a:solidFill>
                  <a:srgbClr val="C00000"/>
                </a:solidFill>
                <a:latin typeface="+mn-lt"/>
              </a:rPr>
              <a:t> пентру </a:t>
            </a:r>
            <a:r>
              <a:rPr lang="ru-RU" sz="3100" b="1" i="1" dirty="0" err="1">
                <a:solidFill>
                  <a:srgbClr val="C00000"/>
                </a:solidFill>
                <a:latin typeface="+mn-lt"/>
              </a:rPr>
              <a:t>ынтродучеря</a:t>
            </a:r>
            <a:r>
              <a:rPr lang="ru-RU" sz="3100" b="1" i="1" dirty="0">
                <a:solidFill>
                  <a:srgbClr val="C00000"/>
                </a:solidFill>
                <a:latin typeface="+mn-lt"/>
              </a:rPr>
              <a:t> </a:t>
            </a:r>
            <a:r>
              <a:rPr lang="ru-RU" sz="3100" b="1" i="1" dirty="0" err="1">
                <a:solidFill>
                  <a:srgbClr val="C00000"/>
                </a:solidFill>
                <a:latin typeface="+mn-lt"/>
              </a:rPr>
              <a:t>жокурилор</a:t>
            </a:r>
            <a:r>
              <a:rPr lang="ru-RU" sz="3100" b="1" i="1" dirty="0">
                <a:solidFill>
                  <a:srgbClr val="C00000"/>
                </a:solidFill>
                <a:latin typeface="+mn-lt"/>
              </a:rPr>
              <a:t> де рол ши а </a:t>
            </a:r>
            <a:r>
              <a:rPr lang="ru-RU" sz="3100" b="1" i="1" dirty="0" err="1">
                <a:solidFill>
                  <a:srgbClr val="C00000"/>
                </a:solidFill>
                <a:latin typeface="+mn-lt"/>
              </a:rPr>
              <a:t>жокурилор</a:t>
            </a:r>
            <a:r>
              <a:rPr lang="ru-RU" sz="3100" b="1" i="1" dirty="0">
                <a:solidFill>
                  <a:srgbClr val="C00000"/>
                </a:solidFill>
                <a:latin typeface="+mn-lt"/>
              </a:rPr>
              <a:t> театрале ын </a:t>
            </a:r>
            <a:r>
              <a:rPr lang="ru-RU" sz="3100" b="1" i="1" dirty="0" err="1">
                <a:solidFill>
                  <a:srgbClr val="C00000"/>
                </a:solidFill>
                <a:latin typeface="+mn-lt"/>
              </a:rPr>
              <a:t>активитэциле</a:t>
            </a:r>
            <a:r>
              <a:rPr lang="ru-RU" sz="3100" b="1" i="1" dirty="0">
                <a:solidFill>
                  <a:srgbClr val="C00000"/>
                </a:solidFill>
                <a:latin typeface="+mn-lt"/>
              </a:rPr>
              <a:t> </a:t>
            </a:r>
            <a:r>
              <a:rPr lang="ru-RU" sz="3100" b="1" i="1" dirty="0" err="1">
                <a:solidFill>
                  <a:srgbClr val="C00000"/>
                </a:solidFill>
                <a:latin typeface="+mn-lt"/>
              </a:rPr>
              <a:t>едукционале</a:t>
            </a:r>
            <a:r>
              <a:rPr lang="ru-RU" sz="3100" b="1" i="1" dirty="0">
                <a:solidFill>
                  <a:srgbClr val="C00000"/>
                </a:solidFill>
                <a:latin typeface="+mn-lt"/>
              </a:rPr>
              <a:t> </a:t>
            </a:r>
            <a:r>
              <a:rPr lang="ru-RU" sz="3100" b="1" i="1" dirty="0" err="1">
                <a:solidFill>
                  <a:srgbClr val="C00000"/>
                </a:solidFill>
                <a:latin typeface="+mn-lt"/>
              </a:rPr>
              <a:t>пенту</a:t>
            </a:r>
            <a:r>
              <a:rPr lang="ru-RU" sz="3100" b="1" i="1" dirty="0">
                <a:solidFill>
                  <a:srgbClr val="C00000"/>
                </a:solidFill>
                <a:latin typeface="+mn-lt"/>
              </a:rPr>
              <a:t> </a:t>
            </a:r>
            <a:r>
              <a:rPr lang="ru-RU" sz="3100" b="1" i="1" dirty="0" err="1">
                <a:solidFill>
                  <a:srgbClr val="C00000"/>
                </a:solidFill>
                <a:latin typeface="+mn-lt"/>
              </a:rPr>
              <a:t>студиеря</a:t>
            </a:r>
            <a:r>
              <a:rPr lang="ru-RU" sz="3100" b="1" i="1" dirty="0">
                <a:solidFill>
                  <a:srgbClr val="C00000"/>
                </a:solidFill>
                <a:latin typeface="+mn-lt"/>
              </a:rPr>
              <a:t> </a:t>
            </a:r>
            <a:r>
              <a:rPr lang="ru-RU" sz="3100" b="1" i="1" dirty="0" err="1">
                <a:solidFill>
                  <a:srgbClr val="C00000"/>
                </a:solidFill>
                <a:latin typeface="+mn-lt"/>
              </a:rPr>
              <a:t>лимбий</a:t>
            </a:r>
            <a:r>
              <a:rPr lang="ru-RU" sz="3100" b="1" i="1" dirty="0">
                <a:solidFill>
                  <a:srgbClr val="C00000"/>
                </a:solidFill>
                <a:latin typeface="+mn-lt"/>
              </a:rPr>
              <a:t> </a:t>
            </a:r>
            <a:r>
              <a:rPr lang="ru-RU" sz="3100" b="1" i="1" dirty="0" err="1">
                <a:solidFill>
                  <a:srgbClr val="C00000"/>
                </a:solidFill>
                <a:latin typeface="+mn-lt"/>
              </a:rPr>
              <a:t>молдовенешть</a:t>
            </a:r>
            <a:r>
              <a:rPr lang="ru-RU" dirty="0"/>
              <a:t/>
            </a:r>
            <a:br>
              <a:rPr lang="ru-RU" dirty="0"/>
            </a:br>
            <a:endParaRPr lang="ru-RU" dirty="0"/>
          </a:p>
        </p:txBody>
      </p:sp>
      <p:sp>
        <p:nvSpPr>
          <p:cNvPr id="3" name="Прямоугольник 2"/>
          <p:cNvSpPr/>
          <p:nvPr/>
        </p:nvSpPr>
        <p:spPr>
          <a:xfrm>
            <a:off x="208547" y="1690688"/>
            <a:ext cx="11678653" cy="5262979"/>
          </a:xfrm>
          <a:prstGeom prst="rect">
            <a:avLst/>
          </a:prstGeom>
        </p:spPr>
        <p:txBody>
          <a:bodyPr wrap="square">
            <a:spAutoFit/>
          </a:bodyPr>
          <a:lstStyle/>
          <a:p>
            <a:r>
              <a:rPr lang="ru-RU" sz="2400" b="1" dirty="0">
                <a:solidFill>
                  <a:srgbClr val="002060"/>
                </a:solidFill>
                <a:ea typeface="Times New Roman" panose="02020603050405020304" pitchFamily="18" charset="0"/>
              </a:rPr>
              <a:t>       1. </a:t>
            </a:r>
            <a:r>
              <a:rPr lang="ro-RO" sz="2400" b="1" dirty="0">
                <a:solidFill>
                  <a:srgbClr val="002060"/>
                </a:solidFill>
                <a:ea typeface="Times New Roman" panose="02020603050405020304" pitchFamily="18" charset="0"/>
              </a:rPr>
              <a:t>Ынчеркаць сэ алежець ун рол пентр</a:t>
            </a:r>
            <a:r>
              <a:rPr lang="ru-RU" sz="2400" b="1" dirty="0">
                <a:solidFill>
                  <a:srgbClr val="002060"/>
                </a:solidFill>
                <a:ea typeface="Times New Roman" panose="02020603050405020304" pitchFamily="18" charset="0"/>
              </a:rPr>
              <a:t>у</a:t>
            </a:r>
            <a:r>
              <a:rPr lang="ro-RO" sz="2400" b="1" dirty="0">
                <a:solidFill>
                  <a:srgbClr val="002060"/>
                </a:solidFill>
                <a:ea typeface="Times New Roman" panose="02020603050405020304" pitchFamily="18" charset="0"/>
              </a:rPr>
              <a:t> фиекаре партичипант ын ситуация де жок, евалуынд ын мод адекват нивелул индивидуал де дезволтаре а абилитэцилор де комуникаре а копилулуй. </a:t>
            </a:r>
            <a:endParaRPr lang="ru-RU" sz="2400" b="1" dirty="0">
              <a:solidFill>
                <a:srgbClr val="002060"/>
              </a:solidFill>
              <a:ea typeface="Times New Roman" panose="02020603050405020304" pitchFamily="18" charset="0"/>
            </a:endParaRPr>
          </a:p>
          <a:p>
            <a:r>
              <a:rPr lang="ru-RU" sz="2400" b="1" dirty="0">
                <a:solidFill>
                  <a:srgbClr val="002060"/>
                </a:solidFill>
              </a:rPr>
              <a:t>      2. </a:t>
            </a:r>
            <a:r>
              <a:rPr lang="ru-RU" sz="2400" b="1" dirty="0" err="1">
                <a:solidFill>
                  <a:srgbClr val="002060"/>
                </a:solidFill>
              </a:rPr>
              <a:t>Фолосиря</a:t>
            </a:r>
            <a:r>
              <a:rPr lang="ru-RU" sz="2400" b="1" dirty="0">
                <a:solidFill>
                  <a:srgbClr val="002060"/>
                </a:solidFill>
              </a:rPr>
              <a:t> </a:t>
            </a:r>
            <a:r>
              <a:rPr lang="ru-RU" sz="2400" b="1" dirty="0" err="1">
                <a:solidFill>
                  <a:srgbClr val="002060"/>
                </a:solidFill>
              </a:rPr>
              <a:t>костумелор</a:t>
            </a:r>
            <a:r>
              <a:rPr lang="ru-RU" sz="2400" b="1" dirty="0">
                <a:solidFill>
                  <a:srgbClr val="002060"/>
                </a:solidFill>
              </a:rPr>
              <a:t> ши </a:t>
            </a:r>
            <a:r>
              <a:rPr lang="ru-RU" sz="2400" b="1" dirty="0" err="1">
                <a:solidFill>
                  <a:srgbClr val="002060"/>
                </a:solidFill>
              </a:rPr>
              <a:t>мэштилор</a:t>
            </a:r>
            <a:r>
              <a:rPr lang="ru-RU" sz="2400" b="1" dirty="0">
                <a:solidFill>
                  <a:srgbClr val="002060"/>
                </a:solidFill>
              </a:rPr>
              <a:t> </a:t>
            </a:r>
            <a:r>
              <a:rPr lang="ru-RU" sz="2400" b="1" dirty="0" err="1">
                <a:solidFill>
                  <a:srgbClr val="002060"/>
                </a:solidFill>
              </a:rPr>
              <a:t>спореште</a:t>
            </a:r>
            <a:r>
              <a:rPr lang="ru-RU" sz="2400" b="1" dirty="0">
                <a:solidFill>
                  <a:srgbClr val="002060"/>
                </a:solidFill>
              </a:rPr>
              <a:t> </a:t>
            </a:r>
            <a:r>
              <a:rPr lang="ru-RU" sz="2400" b="1" dirty="0" err="1">
                <a:solidFill>
                  <a:srgbClr val="002060"/>
                </a:solidFill>
              </a:rPr>
              <a:t>фоарте</a:t>
            </a:r>
            <a:r>
              <a:rPr lang="ru-RU" sz="2400" b="1" dirty="0">
                <a:solidFill>
                  <a:srgbClr val="002060"/>
                </a:solidFill>
              </a:rPr>
              <a:t> </a:t>
            </a:r>
            <a:r>
              <a:rPr lang="ru-RU" sz="2400" b="1" dirty="0" err="1">
                <a:solidFill>
                  <a:srgbClr val="002060"/>
                </a:solidFill>
              </a:rPr>
              <a:t>мулт</a:t>
            </a:r>
            <a:r>
              <a:rPr lang="ru-RU" sz="2400" b="1" dirty="0">
                <a:solidFill>
                  <a:srgbClr val="002060"/>
                </a:solidFill>
              </a:rPr>
              <a:t> мотивация </a:t>
            </a:r>
            <a:r>
              <a:rPr lang="ru-RU" sz="2400" b="1" dirty="0" err="1">
                <a:solidFill>
                  <a:srgbClr val="002060"/>
                </a:solidFill>
              </a:rPr>
              <a:t>копиилор</a:t>
            </a:r>
            <a:r>
              <a:rPr lang="ru-RU" sz="2400" b="1" dirty="0">
                <a:solidFill>
                  <a:srgbClr val="002060"/>
                </a:solidFill>
              </a:rPr>
              <a:t>, </a:t>
            </a:r>
            <a:r>
              <a:rPr lang="ru-RU" sz="2400" b="1" dirty="0" err="1">
                <a:solidFill>
                  <a:srgbClr val="002060"/>
                </a:solidFill>
              </a:rPr>
              <a:t>фэкынд</a:t>
            </a:r>
            <a:r>
              <a:rPr lang="ru-RU" sz="2400" b="1" dirty="0">
                <a:solidFill>
                  <a:srgbClr val="002060"/>
                </a:solidFill>
              </a:rPr>
              <a:t> </a:t>
            </a:r>
            <a:r>
              <a:rPr lang="ru-RU" sz="2400" b="1" dirty="0" err="1">
                <a:solidFill>
                  <a:srgbClr val="002060"/>
                </a:solidFill>
              </a:rPr>
              <a:t>жокул</a:t>
            </a:r>
            <a:r>
              <a:rPr lang="ru-RU" sz="2400" b="1" dirty="0">
                <a:solidFill>
                  <a:srgbClr val="002060"/>
                </a:solidFill>
              </a:rPr>
              <a:t> май </a:t>
            </a:r>
            <a:r>
              <a:rPr lang="ru-RU" sz="2400" b="1" dirty="0" err="1">
                <a:solidFill>
                  <a:srgbClr val="002060"/>
                </a:solidFill>
              </a:rPr>
              <a:t>дистрактив</a:t>
            </a:r>
            <a:r>
              <a:rPr lang="ru-RU" sz="2400" b="1" dirty="0">
                <a:solidFill>
                  <a:srgbClr val="002060"/>
                </a:solidFill>
              </a:rPr>
              <a:t> ши май весел пентру копий.</a:t>
            </a:r>
          </a:p>
          <a:p>
            <a:r>
              <a:rPr lang="ru-RU" sz="2400" b="1" dirty="0">
                <a:solidFill>
                  <a:srgbClr val="002060"/>
                </a:solidFill>
              </a:rPr>
              <a:t>      3. Пентру </a:t>
            </a:r>
            <a:r>
              <a:rPr lang="ru-RU" sz="2400" b="1" dirty="0" err="1">
                <a:solidFill>
                  <a:srgbClr val="002060"/>
                </a:solidFill>
              </a:rPr>
              <a:t>жокуриле</a:t>
            </a:r>
            <a:r>
              <a:rPr lang="ru-RU" sz="2400" b="1" dirty="0">
                <a:solidFill>
                  <a:srgbClr val="002060"/>
                </a:solidFill>
              </a:rPr>
              <a:t> ку </a:t>
            </a:r>
            <a:r>
              <a:rPr lang="ru-RU" sz="2400" b="1" dirty="0" err="1">
                <a:solidFill>
                  <a:srgbClr val="002060"/>
                </a:solidFill>
              </a:rPr>
              <a:t>сужет</a:t>
            </a:r>
            <a:r>
              <a:rPr lang="ru-RU" sz="2400" b="1" dirty="0">
                <a:solidFill>
                  <a:srgbClr val="002060"/>
                </a:solidFill>
              </a:rPr>
              <a:t> де рол путем </a:t>
            </a:r>
            <a:r>
              <a:rPr lang="ru-RU" sz="2400" b="1" dirty="0" err="1">
                <a:solidFill>
                  <a:srgbClr val="002060"/>
                </a:solidFill>
              </a:rPr>
              <a:t>фолоси</a:t>
            </a:r>
            <a:r>
              <a:rPr lang="ru-RU" sz="2400" b="1" dirty="0">
                <a:solidFill>
                  <a:srgbClr val="002060"/>
                </a:solidFill>
              </a:rPr>
              <a:t> ку </a:t>
            </a:r>
            <a:r>
              <a:rPr lang="ru-RU" sz="2400" b="1" dirty="0" err="1">
                <a:solidFill>
                  <a:srgbClr val="002060"/>
                </a:solidFill>
              </a:rPr>
              <a:t>сукчес</a:t>
            </a:r>
            <a:r>
              <a:rPr lang="ru-RU" sz="2400" b="1" dirty="0">
                <a:solidFill>
                  <a:srgbClr val="002060"/>
                </a:solidFill>
              </a:rPr>
              <a:t> </a:t>
            </a:r>
            <a:r>
              <a:rPr lang="ru-RU" sz="2400" b="1" dirty="0" err="1">
                <a:solidFill>
                  <a:srgbClr val="002060"/>
                </a:solidFill>
              </a:rPr>
              <a:t>жокуриле</a:t>
            </a:r>
            <a:r>
              <a:rPr lang="ru-RU" sz="2400" b="1" dirty="0">
                <a:solidFill>
                  <a:srgbClr val="002060"/>
                </a:solidFill>
              </a:rPr>
              <a:t> </a:t>
            </a:r>
            <a:r>
              <a:rPr lang="ru-RU" sz="2400" b="1" dirty="0" err="1">
                <a:solidFill>
                  <a:srgbClr val="002060"/>
                </a:solidFill>
              </a:rPr>
              <a:t>сочиале</a:t>
            </a:r>
            <a:r>
              <a:rPr lang="ru-RU" sz="2400" b="1" dirty="0">
                <a:solidFill>
                  <a:srgbClr val="002060"/>
                </a:solidFill>
              </a:rPr>
              <a:t> де екземплу: «Ла </a:t>
            </a:r>
            <a:r>
              <a:rPr lang="ru-RU" sz="2400" b="1" dirty="0" err="1">
                <a:solidFill>
                  <a:srgbClr val="002060"/>
                </a:solidFill>
              </a:rPr>
              <a:t>мгазинул</a:t>
            </a:r>
            <a:r>
              <a:rPr lang="ru-RU" sz="2400" b="1" dirty="0">
                <a:solidFill>
                  <a:srgbClr val="002060"/>
                </a:solidFill>
              </a:rPr>
              <a:t> де </a:t>
            </a:r>
            <a:r>
              <a:rPr lang="ru-RU" sz="2400" b="1" dirty="0" err="1">
                <a:solidFill>
                  <a:srgbClr val="002060"/>
                </a:solidFill>
              </a:rPr>
              <a:t>жукэрий</a:t>
            </a:r>
            <a:r>
              <a:rPr lang="ru-RU" sz="2400" b="1" dirty="0">
                <a:solidFill>
                  <a:srgbClr val="002060"/>
                </a:solidFill>
              </a:rPr>
              <a:t>» «Ла </a:t>
            </a:r>
            <a:r>
              <a:rPr lang="ru-RU" sz="2400" b="1" dirty="0" err="1">
                <a:solidFill>
                  <a:srgbClr val="002060"/>
                </a:solidFill>
              </a:rPr>
              <a:t>магазинул</a:t>
            </a:r>
            <a:r>
              <a:rPr lang="ru-RU" sz="2400" b="1" dirty="0">
                <a:solidFill>
                  <a:srgbClr val="002060"/>
                </a:solidFill>
              </a:rPr>
              <a:t> де фрукте ши </a:t>
            </a:r>
            <a:r>
              <a:rPr lang="ru-RU" sz="2400" b="1" dirty="0" err="1">
                <a:solidFill>
                  <a:srgbClr val="002060"/>
                </a:solidFill>
              </a:rPr>
              <a:t>легуме</a:t>
            </a:r>
            <a:r>
              <a:rPr lang="ru-RU" sz="2400" b="1" dirty="0">
                <a:solidFill>
                  <a:srgbClr val="002060"/>
                </a:solidFill>
              </a:rPr>
              <a:t>», «Ла медик», «Ла </a:t>
            </a:r>
            <a:r>
              <a:rPr lang="ru-RU" sz="2400" b="1" dirty="0" err="1">
                <a:solidFill>
                  <a:srgbClr val="002060"/>
                </a:solidFill>
              </a:rPr>
              <a:t>фризерие</a:t>
            </a:r>
            <a:r>
              <a:rPr lang="ru-RU" sz="2400" b="1" dirty="0">
                <a:solidFill>
                  <a:srgbClr val="002060"/>
                </a:solidFill>
              </a:rPr>
              <a:t>», «Сэ </a:t>
            </a:r>
            <a:r>
              <a:rPr lang="ru-RU" sz="2400" b="1" dirty="0" err="1">
                <a:solidFill>
                  <a:srgbClr val="002060"/>
                </a:solidFill>
              </a:rPr>
              <a:t>аранжэм</a:t>
            </a:r>
            <a:r>
              <a:rPr lang="ru-RU" sz="2400" b="1" dirty="0">
                <a:solidFill>
                  <a:srgbClr val="002060"/>
                </a:solidFill>
              </a:rPr>
              <a:t> </a:t>
            </a:r>
            <a:r>
              <a:rPr lang="ru-RU" sz="2400" b="1" dirty="0" err="1">
                <a:solidFill>
                  <a:srgbClr val="002060"/>
                </a:solidFill>
              </a:rPr>
              <a:t>маса</a:t>
            </a:r>
            <a:r>
              <a:rPr lang="ru-RU" sz="2400" b="1" dirty="0">
                <a:solidFill>
                  <a:srgbClr val="002060"/>
                </a:solidFill>
              </a:rPr>
              <a:t> пентру </a:t>
            </a:r>
            <a:r>
              <a:rPr lang="ru-RU" sz="2400" b="1" dirty="0" err="1">
                <a:solidFill>
                  <a:srgbClr val="002060"/>
                </a:solidFill>
              </a:rPr>
              <a:t>оаспець</a:t>
            </a:r>
            <a:r>
              <a:rPr lang="ru-RU" sz="2400" b="1" dirty="0">
                <a:solidFill>
                  <a:srgbClr val="002060"/>
                </a:solidFill>
              </a:rPr>
              <a:t>» ш. а. м. д.</a:t>
            </a:r>
          </a:p>
          <a:p>
            <a:r>
              <a:rPr lang="ru-RU" sz="2400" b="1" dirty="0">
                <a:solidFill>
                  <a:srgbClr val="002060"/>
                </a:solidFill>
              </a:rPr>
              <a:t>      4. Пентру </a:t>
            </a:r>
            <a:r>
              <a:rPr lang="ru-RU" sz="2400" b="1" dirty="0" err="1">
                <a:solidFill>
                  <a:srgbClr val="002060"/>
                </a:solidFill>
              </a:rPr>
              <a:t>жокуриле</a:t>
            </a:r>
            <a:r>
              <a:rPr lang="ru-RU" sz="2400" b="1" dirty="0">
                <a:solidFill>
                  <a:srgbClr val="002060"/>
                </a:solidFill>
              </a:rPr>
              <a:t> театрале </a:t>
            </a:r>
            <a:r>
              <a:rPr lang="ru-RU" sz="2400" b="1" dirty="0" err="1">
                <a:solidFill>
                  <a:srgbClr val="002060"/>
                </a:solidFill>
              </a:rPr>
              <a:t>есте</a:t>
            </a:r>
            <a:r>
              <a:rPr lang="ru-RU" sz="2400" b="1" dirty="0">
                <a:solidFill>
                  <a:srgbClr val="002060"/>
                </a:solidFill>
              </a:rPr>
              <a:t> </a:t>
            </a:r>
            <a:r>
              <a:rPr lang="ru-RU" sz="2400" b="1" dirty="0" err="1">
                <a:solidFill>
                  <a:srgbClr val="002060"/>
                </a:solidFill>
              </a:rPr>
              <a:t>нечесарэ</a:t>
            </a:r>
            <a:r>
              <a:rPr lang="ru-RU" sz="2400" b="1" dirty="0">
                <a:solidFill>
                  <a:srgbClr val="002060"/>
                </a:solidFill>
              </a:rPr>
              <a:t> </a:t>
            </a:r>
            <a:r>
              <a:rPr lang="ru-RU" sz="2400" b="1" dirty="0" err="1">
                <a:solidFill>
                  <a:srgbClr val="002060"/>
                </a:solidFill>
              </a:rPr>
              <a:t>селектаря</a:t>
            </a:r>
            <a:r>
              <a:rPr lang="ru-RU" sz="2400" b="1" dirty="0">
                <a:solidFill>
                  <a:srgbClr val="002060"/>
                </a:solidFill>
              </a:rPr>
              <a:t> </a:t>
            </a:r>
            <a:r>
              <a:rPr lang="ru-RU" sz="2400" b="1" dirty="0" err="1">
                <a:solidFill>
                  <a:srgbClr val="002060"/>
                </a:solidFill>
              </a:rPr>
              <a:t>повештилор</a:t>
            </a:r>
            <a:r>
              <a:rPr lang="ru-RU" sz="2400" b="1" dirty="0">
                <a:solidFill>
                  <a:srgbClr val="002060"/>
                </a:solidFill>
              </a:rPr>
              <a:t> каре ау </a:t>
            </a:r>
            <a:r>
              <a:rPr lang="ru-RU" sz="2400" b="1" dirty="0" err="1">
                <a:solidFill>
                  <a:srgbClr val="002060"/>
                </a:solidFill>
              </a:rPr>
              <a:t>структурэ</a:t>
            </a:r>
            <a:r>
              <a:rPr lang="ru-RU" sz="2400" b="1" dirty="0">
                <a:solidFill>
                  <a:srgbClr val="002060"/>
                </a:solidFill>
              </a:rPr>
              <a:t> </a:t>
            </a:r>
            <a:r>
              <a:rPr lang="ru-RU" sz="2400" b="1" dirty="0" err="1">
                <a:solidFill>
                  <a:srgbClr val="002060"/>
                </a:solidFill>
              </a:rPr>
              <a:t>дестул</a:t>
            </a:r>
            <a:r>
              <a:rPr lang="ru-RU" sz="2400" b="1" dirty="0">
                <a:solidFill>
                  <a:srgbClr val="002060"/>
                </a:solidFill>
              </a:rPr>
              <a:t> де </a:t>
            </a:r>
            <a:r>
              <a:rPr lang="ru-RU" sz="2400" b="1" dirty="0" err="1">
                <a:solidFill>
                  <a:srgbClr val="002060"/>
                </a:solidFill>
              </a:rPr>
              <a:t>кларэ</a:t>
            </a:r>
            <a:r>
              <a:rPr lang="ru-RU" sz="2400" b="1" dirty="0">
                <a:solidFill>
                  <a:srgbClr val="002060"/>
                </a:solidFill>
              </a:rPr>
              <a:t>, каре </a:t>
            </a:r>
            <a:r>
              <a:rPr lang="ru-RU" sz="2400" b="1" dirty="0" err="1">
                <a:solidFill>
                  <a:srgbClr val="002060"/>
                </a:solidFill>
              </a:rPr>
              <a:t>сынт</a:t>
            </a:r>
            <a:r>
              <a:rPr lang="ru-RU" sz="2400" b="1" dirty="0">
                <a:solidFill>
                  <a:srgbClr val="002060"/>
                </a:solidFill>
              </a:rPr>
              <a:t> </a:t>
            </a:r>
            <a:r>
              <a:rPr lang="ru-RU" sz="2400" b="1" dirty="0" err="1">
                <a:solidFill>
                  <a:srgbClr val="002060"/>
                </a:solidFill>
              </a:rPr>
              <a:t>презентате</a:t>
            </a:r>
            <a:r>
              <a:rPr lang="ru-RU" sz="2400" b="1" dirty="0">
                <a:solidFill>
                  <a:srgbClr val="002060"/>
                </a:solidFill>
              </a:rPr>
              <a:t> ын </a:t>
            </a:r>
            <a:r>
              <a:rPr lang="ru-RU" sz="2400" b="1" dirty="0" err="1">
                <a:solidFill>
                  <a:srgbClr val="002060"/>
                </a:solidFill>
              </a:rPr>
              <a:t>еписоаде</a:t>
            </a:r>
            <a:r>
              <a:rPr lang="ru-RU" sz="2400" b="1" dirty="0">
                <a:solidFill>
                  <a:srgbClr val="002060"/>
                </a:solidFill>
              </a:rPr>
              <a:t> </a:t>
            </a:r>
            <a:r>
              <a:rPr lang="ru-RU" sz="2400" b="1" dirty="0" err="1">
                <a:solidFill>
                  <a:srgbClr val="002060"/>
                </a:solidFill>
              </a:rPr>
              <a:t>ынтр</a:t>
            </a:r>
            <a:r>
              <a:rPr lang="ru-RU" sz="2400" b="1" dirty="0">
                <a:solidFill>
                  <a:srgbClr val="002060"/>
                </a:solidFill>
              </a:rPr>
              <a:t>-о </a:t>
            </a:r>
            <a:r>
              <a:rPr lang="ru-RU" sz="2400" b="1" dirty="0" err="1">
                <a:solidFill>
                  <a:srgbClr val="002060"/>
                </a:solidFill>
              </a:rPr>
              <a:t>анумитэ</a:t>
            </a:r>
            <a:r>
              <a:rPr lang="ru-RU" sz="2400" b="1" dirty="0">
                <a:solidFill>
                  <a:srgbClr val="002060"/>
                </a:solidFill>
              </a:rPr>
              <a:t> </a:t>
            </a:r>
            <a:r>
              <a:rPr lang="ru-RU" sz="2400" b="1" dirty="0" err="1">
                <a:solidFill>
                  <a:srgbClr val="002060"/>
                </a:solidFill>
              </a:rPr>
              <a:t>сукчесиуне</a:t>
            </a:r>
            <a:r>
              <a:rPr lang="ru-RU" sz="2400" b="1" dirty="0">
                <a:solidFill>
                  <a:srgbClr val="002060"/>
                </a:solidFill>
              </a:rPr>
              <a:t>, </a:t>
            </a:r>
            <a:r>
              <a:rPr lang="ru-RU" sz="2400" b="1" dirty="0" err="1">
                <a:solidFill>
                  <a:srgbClr val="002060"/>
                </a:solidFill>
              </a:rPr>
              <a:t>басмеле</a:t>
            </a:r>
            <a:r>
              <a:rPr lang="ru-RU" sz="2400" b="1" dirty="0">
                <a:solidFill>
                  <a:srgbClr val="002060"/>
                </a:solidFill>
              </a:rPr>
              <a:t> </a:t>
            </a:r>
            <a:r>
              <a:rPr lang="ru-RU" sz="2400" b="1" dirty="0" err="1">
                <a:solidFill>
                  <a:srgbClr val="002060"/>
                </a:solidFill>
              </a:rPr>
              <a:t>традиционале</a:t>
            </a:r>
            <a:r>
              <a:rPr lang="ru-RU" sz="2400" b="1" dirty="0">
                <a:solidFill>
                  <a:srgbClr val="002060"/>
                </a:solidFill>
              </a:rPr>
              <a:t> кум ар фи: «</a:t>
            </a:r>
            <a:r>
              <a:rPr lang="ru-RU" sz="2400" b="1" dirty="0" err="1">
                <a:solidFill>
                  <a:srgbClr val="002060"/>
                </a:solidFill>
              </a:rPr>
              <a:t>Ридикя</a:t>
            </a:r>
            <a:r>
              <a:rPr lang="ru-RU" sz="2400" b="1" dirty="0">
                <a:solidFill>
                  <a:srgbClr val="002060"/>
                </a:solidFill>
              </a:rPr>
              <a:t>», «</a:t>
            </a:r>
            <a:r>
              <a:rPr lang="ru-RU" sz="2400" b="1" dirty="0" err="1">
                <a:solidFill>
                  <a:srgbClr val="002060"/>
                </a:solidFill>
              </a:rPr>
              <a:t>Гогоаша</a:t>
            </a:r>
            <a:r>
              <a:rPr lang="ru-RU" sz="2400" b="1" dirty="0">
                <a:solidFill>
                  <a:srgbClr val="002060"/>
                </a:solidFill>
              </a:rPr>
              <a:t>», «</a:t>
            </a:r>
            <a:r>
              <a:rPr lang="ru-RU" sz="2400" b="1" dirty="0" err="1">
                <a:solidFill>
                  <a:srgbClr val="002060"/>
                </a:solidFill>
              </a:rPr>
              <a:t>Мэнуша</a:t>
            </a:r>
            <a:r>
              <a:rPr lang="ru-RU" sz="2400" b="1" dirty="0">
                <a:solidFill>
                  <a:srgbClr val="002060"/>
                </a:solidFill>
              </a:rPr>
              <a:t>»,  «</a:t>
            </a:r>
            <a:r>
              <a:rPr lang="ru-RU" sz="2400" b="1" dirty="0" err="1">
                <a:solidFill>
                  <a:srgbClr val="002060"/>
                </a:solidFill>
              </a:rPr>
              <a:t>Фоишорул</a:t>
            </a:r>
            <a:r>
              <a:rPr lang="ru-RU" sz="2400" b="1" dirty="0">
                <a:solidFill>
                  <a:srgbClr val="002060"/>
                </a:solidFill>
              </a:rPr>
              <a:t>», «</a:t>
            </a:r>
            <a:r>
              <a:rPr lang="ru-RU" sz="2400" b="1" dirty="0" err="1">
                <a:solidFill>
                  <a:srgbClr val="002060"/>
                </a:solidFill>
              </a:rPr>
              <a:t>Капра</a:t>
            </a:r>
            <a:r>
              <a:rPr lang="ru-RU" sz="2400" b="1" dirty="0">
                <a:solidFill>
                  <a:srgbClr val="002060"/>
                </a:solidFill>
              </a:rPr>
              <a:t> ку </a:t>
            </a:r>
            <a:r>
              <a:rPr lang="ru-RU" sz="2400" b="1" dirty="0" err="1">
                <a:solidFill>
                  <a:srgbClr val="002060"/>
                </a:solidFill>
              </a:rPr>
              <a:t>трей</a:t>
            </a:r>
            <a:r>
              <a:rPr lang="ru-RU" sz="2400" b="1" dirty="0">
                <a:solidFill>
                  <a:srgbClr val="002060"/>
                </a:solidFill>
              </a:rPr>
              <a:t> </a:t>
            </a:r>
            <a:r>
              <a:rPr lang="ru-RU" sz="2400" b="1" dirty="0" err="1">
                <a:solidFill>
                  <a:srgbClr val="002060"/>
                </a:solidFill>
              </a:rPr>
              <a:t>езь</a:t>
            </a:r>
            <a:r>
              <a:rPr lang="ru-RU" sz="2400" b="1" dirty="0">
                <a:solidFill>
                  <a:srgbClr val="002060"/>
                </a:solidFill>
              </a:rPr>
              <a:t>», «Урсул </a:t>
            </a:r>
            <a:r>
              <a:rPr lang="ru-RU" sz="2400" b="1" dirty="0" err="1">
                <a:solidFill>
                  <a:srgbClr val="002060"/>
                </a:solidFill>
              </a:rPr>
              <a:t>пэкэлит</a:t>
            </a:r>
            <a:r>
              <a:rPr lang="ru-RU" sz="2400" b="1" dirty="0">
                <a:solidFill>
                  <a:srgbClr val="002060"/>
                </a:solidFill>
              </a:rPr>
              <a:t> де </a:t>
            </a:r>
            <a:r>
              <a:rPr lang="ru-RU" sz="2400" b="1" dirty="0" err="1">
                <a:solidFill>
                  <a:srgbClr val="002060"/>
                </a:solidFill>
              </a:rPr>
              <a:t>вулпе</a:t>
            </a:r>
            <a:r>
              <a:rPr lang="ru-RU" sz="2400" b="1" dirty="0">
                <a:solidFill>
                  <a:srgbClr val="002060"/>
                </a:solidFill>
              </a:rPr>
              <a:t>» </a:t>
            </a:r>
            <a:r>
              <a:rPr lang="ru-RU" sz="2400" b="1" dirty="0" err="1">
                <a:solidFill>
                  <a:srgbClr val="002060"/>
                </a:solidFill>
              </a:rPr>
              <a:t>ш.а</a:t>
            </a:r>
            <a:r>
              <a:rPr lang="ru-RU" sz="2400" b="1" dirty="0">
                <a:solidFill>
                  <a:srgbClr val="002060"/>
                </a:solidFill>
              </a:rPr>
              <a:t>.,  </a:t>
            </a:r>
            <a:r>
              <a:rPr lang="ru-RU" sz="2400" b="1" dirty="0" err="1">
                <a:solidFill>
                  <a:srgbClr val="002060"/>
                </a:solidFill>
              </a:rPr>
              <a:t>деоарече</a:t>
            </a:r>
            <a:r>
              <a:rPr lang="ru-RU" sz="2400" b="1" dirty="0">
                <a:solidFill>
                  <a:srgbClr val="002060"/>
                </a:solidFill>
              </a:rPr>
              <a:t> ау о </a:t>
            </a:r>
            <a:r>
              <a:rPr lang="ru-RU" sz="2400" b="1" dirty="0" err="1">
                <a:solidFill>
                  <a:srgbClr val="002060"/>
                </a:solidFill>
              </a:rPr>
              <a:t>повесте</a:t>
            </a:r>
            <a:r>
              <a:rPr lang="ru-RU" sz="2400" b="1" dirty="0">
                <a:solidFill>
                  <a:srgbClr val="002060"/>
                </a:solidFill>
              </a:rPr>
              <a:t> </a:t>
            </a:r>
            <a:r>
              <a:rPr lang="ru-RU" sz="2400" b="1" dirty="0" err="1">
                <a:solidFill>
                  <a:srgbClr val="002060"/>
                </a:solidFill>
              </a:rPr>
              <a:t>кларэ</a:t>
            </a:r>
            <a:r>
              <a:rPr lang="ru-RU" sz="2400" b="1" dirty="0">
                <a:solidFill>
                  <a:srgbClr val="002060"/>
                </a:solidFill>
              </a:rPr>
              <a:t>, ши </a:t>
            </a:r>
            <a:r>
              <a:rPr lang="ru-RU" sz="2400" b="1" dirty="0" err="1">
                <a:solidFill>
                  <a:srgbClr val="002060"/>
                </a:solidFill>
              </a:rPr>
              <a:t>резолвэ</a:t>
            </a:r>
            <a:r>
              <a:rPr lang="ru-RU" sz="2400" b="1" dirty="0">
                <a:solidFill>
                  <a:srgbClr val="002060"/>
                </a:solidFill>
              </a:rPr>
              <a:t> проблеме </a:t>
            </a:r>
            <a:r>
              <a:rPr lang="ru-RU" sz="2400" b="1" dirty="0" err="1">
                <a:solidFill>
                  <a:srgbClr val="002060"/>
                </a:solidFill>
              </a:rPr>
              <a:t>едукационале</a:t>
            </a:r>
            <a:r>
              <a:rPr lang="ru-RU" sz="2400" b="1" dirty="0">
                <a:solidFill>
                  <a:srgbClr val="002060"/>
                </a:solidFill>
              </a:rPr>
              <a:t> </a:t>
            </a:r>
            <a:r>
              <a:rPr lang="ru-RU" sz="2400" b="1" dirty="0" err="1">
                <a:solidFill>
                  <a:srgbClr val="002060"/>
                </a:solidFill>
              </a:rPr>
              <a:t>импортанте</a:t>
            </a:r>
            <a:r>
              <a:rPr lang="ru-RU" sz="2400" b="1" dirty="0">
                <a:solidFill>
                  <a:srgbClr val="002060"/>
                </a:solidFill>
              </a:rPr>
              <a:t>.</a:t>
            </a:r>
          </a:p>
          <a:p>
            <a:pPr marL="342900" indent="-342900">
              <a:buAutoNum type="arabicPeriod"/>
            </a:pPr>
            <a:endParaRPr lang="ru-RU" sz="2400" b="1" dirty="0">
              <a:solidFill>
                <a:srgbClr val="002060"/>
              </a:solidFill>
            </a:endParaRPr>
          </a:p>
        </p:txBody>
      </p:sp>
    </p:spTree>
    <p:extLst>
      <p:ext uri="{BB962C8B-B14F-4D97-AF65-F5344CB8AC3E}">
        <p14:creationId xmlns:p14="http://schemas.microsoft.com/office/powerpoint/2010/main" val="36623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593305" y="569357"/>
            <a:ext cx="5598695" cy="6032421"/>
          </a:xfrm>
          <a:prstGeom prst="rect">
            <a:avLst/>
          </a:prstGeom>
        </p:spPr>
        <p:txBody>
          <a:bodyPr wrap="square">
            <a:spAutoFit/>
          </a:bodyPr>
          <a:lstStyle/>
          <a:p>
            <a:pPr algn="ctr"/>
            <a:r>
              <a:rPr lang="ru-RU" sz="2800" b="1" i="1" dirty="0" err="1">
                <a:ln w="0"/>
                <a:solidFill>
                  <a:srgbClr val="FF0000"/>
                </a:solidFill>
                <a:effectLst>
                  <a:innerShdw blurRad="114300">
                    <a:prstClr val="black"/>
                  </a:innerShdw>
                </a:effectLst>
              </a:rPr>
              <a:t>Медиул</a:t>
            </a:r>
            <a:r>
              <a:rPr lang="ru-RU" sz="2800" b="1" i="1" dirty="0">
                <a:ln w="0"/>
                <a:solidFill>
                  <a:srgbClr val="FF0000"/>
                </a:solidFill>
                <a:effectLst>
                  <a:innerShdw blurRad="114300">
                    <a:prstClr val="black"/>
                  </a:innerShdw>
                </a:effectLst>
              </a:rPr>
              <a:t> де </a:t>
            </a:r>
            <a:r>
              <a:rPr lang="ru-RU" sz="2800" b="1" i="1" dirty="0" err="1">
                <a:ln w="0"/>
                <a:solidFill>
                  <a:srgbClr val="FF0000"/>
                </a:solidFill>
                <a:effectLst>
                  <a:innerShdw blurRad="114300">
                    <a:prstClr val="black"/>
                  </a:innerShdw>
                </a:effectLst>
              </a:rPr>
              <a:t>дезволтаре</a:t>
            </a:r>
            <a:endParaRPr lang="ru-RU" sz="2800" b="1" i="1" dirty="0">
              <a:ln w="0"/>
              <a:solidFill>
                <a:srgbClr val="FF0000"/>
              </a:solidFill>
              <a:effectLst>
                <a:innerShdw blurRad="114300">
                  <a:prstClr val="black"/>
                </a:innerShdw>
              </a:effectLst>
            </a:endParaRPr>
          </a:p>
          <a:p>
            <a:pPr algn="ctr"/>
            <a:endParaRPr lang="ru-RU" b="1" i="1" dirty="0">
              <a:ln w="0"/>
              <a:solidFill>
                <a:srgbClr val="FF0000"/>
              </a:solidFill>
              <a:effectLst>
                <a:innerShdw blurRad="114300">
                  <a:prstClr val="black"/>
                </a:innerShdw>
              </a:effectLst>
            </a:endParaRPr>
          </a:p>
          <a:p>
            <a:pPr algn="ctr"/>
            <a:r>
              <a:rPr lang="ru-RU" sz="2400" b="1" dirty="0" err="1">
                <a:ln w="0"/>
                <a:solidFill>
                  <a:srgbClr val="002060"/>
                </a:solidFill>
                <a:effectLst>
                  <a:innerShdw blurRad="114300">
                    <a:prstClr val="black"/>
                  </a:innerShdw>
                </a:effectLst>
              </a:rPr>
              <a:t>Прешколарий</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рэспунд</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емоционал</a:t>
            </a:r>
            <a:r>
              <a:rPr lang="ru-RU" sz="2400" b="1" dirty="0">
                <a:ln w="0"/>
                <a:solidFill>
                  <a:srgbClr val="002060"/>
                </a:solidFill>
                <a:effectLst>
                  <a:innerShdw blurRad="114300">
                    <a:prstClr val="black"/>
                  </a:innerShdw>
                </a:effectLst>
              </a:rPr>
              <a:t> ла ун </a:t>
            </a:r>
            <a:r>
              <a:rPr lang="ru-RU" sz="2400" b="1" dirty="0" err="1">
                <a:ln w="0"/>
                <a:solidFill>
                  <a:srgbClr val="002060"/>
                </a:solidFill>
                <a:effectLst>
                  <a:innerShdw blurRad="114300">
                    <a:prstClr val="black"/>
                  </a:innerShdw>
                </a:effectLst>
              </a:rPr>
              <a:t>медиу</a:t>
            </a:r>
            <a:r>
              <a:rPr lang="ru-RU" sz="2400" b="1" dirty="0">
                <a:ln w="0"/>
                <a:solidFill>
                  <a:srgbClr val="002060"/>
                </a:solidFill>
                <a:effectLst>
                  <a:innerShdw blurRad="114300">
                    <a:prstClr val="black"/>
                  </a:innerShdw>
                </a:effectLst>
              </a:rPr>
              <a:t> де </a:t>
            </a:r>
            <a:r>
              <a:rPr lang="ru-RU" sz="2400" b="1" dirty="0" err="1">
                <a:ln w="0"/>
                <a:solidFill>
                  <a:srgbClr val="002060"/>
                </a:solidFill>
                <a:effectLst>
                  <a:innerShdw blurRad="114300">
                    <a:prstClr val="black"/>
                  </a:innerShdw>
                </a:effectLst>
              </a:rPr>
              <a:t>дезволтаре</a:t>
            </a:r>
            <a:r>
              <a:rPr lang="ru-RU" sz="2400" b="1" dirty="0">
                <a:ln w="0"/>
                <a:solidFill>
                  <a:srgbClr val="002060"/>
                </a:solidFill>
                <a:effectLst>
                  <a:innerShdw blurRad="114300">
                    <a:prstClr val="black"/>
                  </a:innerShdw>
                </a:effectLst>
              </a:rPr>
              <a:t> каре </a:t>
            </a:r>
            <a:r>
              <a:rPr lang="ru-RU" sz="2400" b="1" dirty="0" err="1">
                <a:ln w="0"/>
                <a:solidFill>
                  <a:srgbClr val="002060"/>
                </a:solidFill>
                <a:effectLst>
                  <a:innerShdw blurRad="114300">
                    <a:prstClr val="black"/>
                  </a:innerShdw>
                </a:effectLst>
              </a:rPr>
              <a:t>ле</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есте</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плэкут</a:t>
            </a:r>
            <a:r>
              <a:rPr lang="ru-RU" sz="2400" b="1" dirty="0">
                <a:ln w="0"/>
                <a:solidFill>
                  <a:srgbClr val="002060"/>
                </a:solidFill>
                <a:effectLst>
                  <a:innerShdw blurRad="114300">
                    <a:prstClr val="black"/>
                  </a:innerShdw>
                </a:effectLst>
              </a:rPr>
              <a:t>, интересант ши </a:t>
            </a:r>
            <a:r>
              <a:rPr lang="ru-RU" sz="2400" b="1" dirty="0" err="1">
                <a:ln w="0"/>
                <a:solidFill>
                  <a:srgbClr val="002060"/>
                </a:solidFill>
                <a:effectLst>
                  <a:innerShdw blurRad="114300">
                    <a:prstClr val="black"/>
                  </a:innerShdw>
                </a:effectLst>
              </a:rPr>
              <a:t>фамилиар</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Прин</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урмаре</a:t>
            </a:r>
            <a:r>
              <a:rPr lang="ru-RU" sz="2400" b="1" dirty="0">
                <a:ln w="0"/>
                <a:solidFill>
                  <a:srgbClr val="002060"/>
                </a:solidFill>
                <a:effectLst>
                  <a:innerShdw blurRad="114300">
                    <a:prstClr val="black"/>
                  </a:innerShdw>
                </a:effectLst>
              </a:rPr>
              <a:t>, ун </a:t>
            </a:r>
            <a:r>
              <a:rPr lang="ru-RU" sz="2400" b="1" dirty="0" err="1">
                <a:ln w="0"/>
                <a:solidFill>
                  <a:srgbClr val="002060"/>
                </a:solidFill>
                <a:effectLst>
                  <a:innerShdw blurRad="114300">
                    <a:prstClr val="black"/>
                  </a:innerShdw>
                </a:effectLst>
              </a:rPr>
              <a:t>спациу</a:t>
            </a:r>
            <a:r>
              <a:rPr lang="ru-RU" sz="2400" b="1" dirty="0">
                <a:ln w="0"/>
                <a:solidFill>
                  <a:srgbClr val="002060"/>
                </a:solidFill>
                <a:effectLst>
                  <a:innerShdw blurRad="114300">
                    <a:prstClr val="black"/>
                  </a:innerShdw>
                </a:effectLst>
              </a:rPr>
              <a:t> де </a:t>
            </a:r>
            <a:r>
              <a:rPr lang="ru-RU" sz="2400" b="1" dirty="0" err="1">
                <a:ln w="0"/>
                <a:solidFill>
                  <a:srgbClr val="002060"/>
                </a:solidFill>
                <a:effectLst>
                  <a:innerShdw blurRad="114300">
                    <a:prstClr val="black"/>
                  </a:innerShdw>
                </a:effectLst>
              </a:rPr>
              <a:t>дезволтаре</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бине</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организат</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спореште</a:t>
            </a:r>
            <a:r>
              <a:rPr lang="ru-RU" sz="2400" b="1" dirty="0">
                <a:ln w="0"/>
                <a:solidFill>
                  <a:srgbClr val="002060"/>
                </a:solidFill>
                <a:effectLst>
                  <a:innerShdw blurRad="114300">
                    <a:prstClr val="black"/>
                  </a:innerShdw>
                </a:effectLst>
              </a:rPr>
              <a:t> мотивация де а </a:t>
            </a:r>
            <a:r>
              <a:rPr lang="ru-RU" sz="2400" b="1" dirty="0" err="1">
                <a:ln w="0"/>
                <a:solidFill>
                  <a:srgbClr val="002060"/>
                </a:solidFill>
                <a:effectLst>
                  <a:innerShdw blurRad="114300">
                    <a:prstClr val="black"/>
                  </a:innerShdw>
                </a:effectLst>
              </a:rPr>
              <a:t>преда</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прешколарилор</a:t>
            </a:r>
            <a:r>
              <a:rPr lang="ru-RU" sz="2400" b="1" dirty="0">
                <a:ln w="0"/>
                <a:solidFill>
                  <a:srgbClr val="002060"/>
                </a:solidFill>
                <a:effectLst>
                  <a:innerShdw blurRad="114300">
                    <a:prstClr val="black"/>
                  </a:innerShdw>
                </a:effectLst>
              </a:rPr>
              <a:t> лимба </a:t>
            </a:r>
            <a:r>
              <a:rPr lang="ru-RU" sz="2400" b="1" dirty="0" err="1">
                <a:ln w="0"/>
                <a:solidFill>
                  <a:srgbClr val="002060"/>
                </a:solidFill>
                <a:effectLst>
                  <a:innerShdw blurRad="114300">
                    <a:prstClr val="black"/>
                  </a:innerShdw>
                </a:effectLst>
              </a:rPr>
              <a:t>молдовеняскэ</a:t>
            </a:r>
            <a:r>
              <a:rPr lang="ru-RU" sz="2400" b="1" dirty="0">
                <a:ln w="0"/>
                <a:solidFill>
                  <a:srgbClr val="002060"/>
                </a:solidFill>
                <a:effectLst>
                  <a:innerShdw blurRad="114300">
                    <a:prstClr val="black"/>
                  </a:innerShdw>
                </a:effectLst>
              </a:rPr>
              <a:t> ши </a:t>
            </a:r>
            <a:r>
              <a:rPr lang="ru-RU" sz="2400" b="1" dirty="0" err="1">
                <a:ln w="0"/>
                <a:solidFill>
                  <a:srgbClr val="002060"/>
                </a:solidFill>
                <a:effectLst>
                  <a:innerShdw blurRad="114300">
                    <a:prstClr val="black"/>
                  </a:innerShdw>
                </a:effectLst>
              </a:rPr>
              <a:t>креазэ</a:t>
            </a:r>
            <a:r>
              <a:rPr lang="ru-RU" sz="2400" b="1" dirty="0">
                <a:ln w="0"/>
                <a:solidFill>
                  <a:srgbClr val="002060"/>
                </a:solidFill>
                <a:effectLst>
                  <a:innerShdw blurRad="114300">
                    <a:prstClr val="black"/>
                  </a:innerShdw>
                </a:effectLst>
              </a:rPr>
              <a:t> о </a:t>
            </a:r>
            <a:r>
              <a:rPr lang="ru-RU" sz="2400" b="1" dirty="0" err="1">
                <a:ln w="0"/>
                <a:solidFill>
                  <a:srgbClr val="002060"/>
                </a:solidFill>
                <a:effectLst>
                  <a:innerShdw blurRad="114300">
                    <a:prstClr val="black"/>
                  </a:innerShdw>
                </a:effectLst>
              </a:rPr>
              <a:t>атмосферэ</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ынэлцэтоаре</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петру</a:t>
            </a:r>
            <a:r>
              <a:rPr lang="ru-RU" sz="2400" b="1" dirty="0">
                <a:ln w="0"/>
                <a:solidFill>
                  <a:srgbClr val="002060"/>
                </a:solidFill>
                <a:effectLst>
                  <a:innerShdw blurRad="114300">
                    <a:prstClr val="black"/>
                  </a:innerShdw>
                </a:effectLst>
              </a:rPr>
              <a:t> дезволтаря </a:t>
            </a:r>
            <a:r>
              <a:rPr lang="ru-RU" sz="2400" b="1" dirty="0" err="1">
                <a:ln w="0"/>
                <a:solidFill>
                  <a:srgbClr val="002060"/>
                </a:solidFill>
                <a:effectLst>
                  <a:innerShdw blurRad="114300">
                    <a:prstClr val="black"/>
                  </a:innerShdw>
                </a:effectLst>
              </a:rPr>
              <a:t>копиилор</a:t>
            </a:r>
            <a:r>
              <a:rPr lang="ru-RU" sz="2400" b="1" dirty="0">
                <a:ln w="0"/>
                <a:solidFill>
                  <a:srgbClr val="002060"/>
                </a:solidFill>
                <a:effectLst>
                  <a:innerShdw blurRad="114300">
                    <a:prstClr val="black"/>
                  </a:innerShdw>
                </a:effectLst>
              </a:rPr>
              <a:t>.</a:t>
            </a:r>
          </a:p>
          <a:p>
            <a:pPr algn="ctr"/>
            <a:r>
              <a:rPr lang="ru-RU" sz="2400" b="1" dirty="0" err="1">
                <a:ln w="0"/>
                <a:solidFill>
                  <a:srgbClr val="002060"/>
                </a:solidFill>
                <a:effectLst>
                  <a:innerShdw blurRad="114300">
                    <a:prstClr val="black"/>
                  </a:innerShdw>
                </a:effectLst>
              </a:rPr>
              <a:t>Медиул</a:t>
            </a:r>
            <a:r>
              <a:rPr lang="ru-RU" sz="2400" b="1" dirty="0">
                <a:ln w="0"/>
                <a:solidFill>
                  <a:srgbClr val="002060"/>
                </a:solidFill>
                <a:effectLst>
                  <a:innerShdw blurRad="114300">
                    <a:prstClr val="black"/>
                  </a:innerShdw>
                </a:effectLst>
              </a:rPr>
              <a:t> ар </a:t>
            </a:r>
            <a:r>
              <a:rPr lang="ru-RU" sz="2400" b="1" dirty="0" err="1">
                <a:ln w="0"/>
                <a:solidFill>
                  <a:srgbClr val="002060"/>
                </a:solidFill>
                <a:effectLst>
                  <a:innerShdw blurRad="114300">
                    <a:prstClr val="black"/>
                  </a:innerShdw>
                </a:effectLst>
              </a:rPr>
              <a:t>требуи</a:t>
            </a:r>
            <a:r>
              <a:rPr lang="ru-RU" sz="2400" b="1" dirty="0">
                <a:ln w="0"/>
                <a:solidFill>
                  <a:srgbClr val="002060"/>
                </a:solidFill>
                <a:effectLst>
                  <a:innerShdw blurRad="114300">
                    <a:prstClr val="black"/>
                  </a:innerShdw>
                </a:effectLst>
              </a:rPr>
              <a:t> сэ </a:t>
            </a:r>
            <a:r>
              <a:rPr lang="ru-RU" sz="2400" b="1" dirty="0" err="1">
                <a:ln w="0"/>
                <a:solidFill>
                  <a:srgbClr val="002060"/>
                </a:solidFill>
                <a:effectLst>
                  <a:innerShdw blurRad="114300">
                    <a:prstClr val="black"/>
                  </a:innerShdw>
                </a:effectLst>
              </a:rPr>
              <a:t>фие</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оптим</a:t>
            </a:r>
            <a:r>
              <a:rPr lang="ru-RU" sz="2400" b="1" dirty="0">
                <a:ln w="0"/>
                <a:solidFill>
                  <a:srgbClr val="002060"/>
                </a:solidFill>
                <a:effectLst>
                  <a:innerShdw blurRad="114300">
                    <a:prstClr val="black"/>
                  </a:innerShdw>
                </a:effectLst>
              </a:rPr>
              <a:t> богат, </a:t>
            </a:r>
            <a:r>
              <a:rPr lang="ru-RU" sz="2400" b="1" dirty="0" err="1">
                <a:ln w="0"/>
                <a:solidFill>
                  <a:srgbClr val="002060"/>
                </a:solidFill>
                <a:effectLst>
                  <a:innerShdw blurRad="114300">
                    <a:prstClr val="black"/>
                  </a:innerShdw>
                </a:effectLst>
              </a:rPr>
              <a:t>мултифункционал</a:t>
            </a:r>
            <a:r>
              <a:rPr lang="ru-RU" sz="2400" b="1" dirty="0">
                <a:ln w="0"/>
                <a:solidFill>
                  <a:srgbClr val="002060"/>
                </a:solidFill>
                <a:effectLst>
                  <a:innerShdw blurRad="114300">
                    <a:prstClr val="black"/>
                  </a:innerShdw>
                </a:effectLst>
              </a:rPr>
              <a:t> ши </a:t>
            </a:r>
            <a:r>
              <a:rPr lang="ru-RU" sz="2400" b="1" dirty="0" err="1">
                <a:ln w="0"/>
                <a:solidFill>
                  <a:srgbClr val="002060"/>
                </a:solidFill>
                <a:effectLst>
                  <a:innerShdw blurRad="114300">
                    <a:prstClr val="black"/>
                  </a:innerShdw>
                </a:effectLst>
              </a:rPr>
              <a:t>трансфармабил</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мобил</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интерактив</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адекват</a:t>
            </a:r>
            <a:r>
              <a:rPr lang="ru-RU" sz="2400" b="1" dirty="0">
                <a:ln w="0"/>
                <a:solidFill>
                  <a:srgbClr val="002060"/>
                </a:solidFill>
                <a:effectLst>
                  <a:innerShdw blurRad="114300">
                    <a:prstClr val="black"/>
                  </a:innerShdw>
                </a:effectLst>
              </a:rPr>
              <a:t> </a:t>
            </a:r>
            <a:r>
              <a:rPr lang="ru-RU" sz="2400" b="1" dirty="0" err="1">
                <a:ln w="0"/>
                <a:solidFill>
                  <a:srgbClr val="002060"/>
                </a:solidFill>
                <a:effectLst>
                  <a:innerShdw blurRad="114300">
                    <a:prstClr val="black"/>
                  </a:innerShdw>
                </a:effectLst>
              </a:rPr>
              <a:t>вырстей</a:t>
            </a:r>
            <a:r>
              <a:rPr lang="ru-RU" sz="2400" b="1" dirty="0">
                <a:ln w="0"/>
                <a:solidFill>
                  <a:srgbClr val="002060"/>
                </a:solidFill>
                <a:effectLst>
                  <a:innerShdw blurRad="114300">
                    <a:prstClr val="black"/>
                  </a:innerShdw>
                </a:effectLst>
              </a:rPr>
              <a:t> ши </a:t>
            </a:r>
            <a:r>
              <a:rPr lang="ru-RU" sz="2400" b="1" dirty="0" err="1">
                <a:ln w="0"/>
                <a:solidFill>
                  <a:srgbClr val="002060"/>
                </a:solidFill>
                <a:effectLst>
                  <a:innerShdw blurRad="114300">
                    <a:prstClr val="black"/>
                  </a:innerShdw>
                </a:effectLst>
              </a:rPr>
              <a:t>спечифик</a:t>
            </a:r>
            <a:r>
              <a:rPr lang="ru-RU" sz="2400" b="1" dirty="0">
                <a:ln w="0"/>
                <a:solidFill>
                  <a:srgbClr val="002060"/>
                </a:solidFill>
                <a:effectLst>
                  <a:innerShdw blurRad="114300">
                    <a:prstClr val="black"/>
                  </a:innerShdw>
                </a:effectLst>
              </a:rPr>
              <a:t> де жен.</a:t>
            </a:r>
          </a:p>
          <a:p>
            <a:pPr algn="ctr"/>
            <a:endParaRPr lang="ru-RU" sz="2800" b="1" dirty="0">
              <a:ln w="0"/>
              <a:solidFill>
                <a:srgbClr val="002060"/>
              </a:solidFill>
              <a:effectLst>
                <a:innerShdw blurRad="114300">
                  <a:prstClr val="black"/>
                </a:inn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1365"/>
            <a:ext cx="6898341" cy="6320118"/>
          </a:xfrm>
          <a:prstGeom prst="rect">
            <a:avLst/>
          </a:prstGeom>
          <a:effectLst>
            <a:softEdge rad="635000"/>
          </a:effectLst>
        </p:spPr>
      </p:pic>
    </p:spTree>
    <p:extLst>
      <p:ext uri="{BB962C8B-B14F-4D97-AF65-F5344CB8AC3E}">
        <p14:creationId xmlns:p14="http://schemas.microsoft.com/office/powerpoint/2010/main" val="90786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842" y="320842"/>
            <a:ext cx="11598441" cy="6555641"/>
          </a:xfrm>
          <a:prstGeom prst="rect">
            <a:avLst/>
          </a:prstGeom>
        </p:spPr>
        <p:txBody>
          <a:bodyPr wrap="square">
            <a:spAutoFit/>
          </a:bodyPr>
          <a:lstStyle/>
          <a:p>
            <a:r>
              <a:rPr lang="ru-RU" sz="2800" b="1" dirty="0">
                <a:solidFill>
                  <a:srgbClr val="002060"/>
                </a:solidFill>
              </a:rPr>
              <a:t>        </a:t>
            </a:r>
            <a:r>
              <a:rPr lang="ru-RU" sz="2800" b="1" dirty="0" err="1">
                <a:solidFill>
                  <a:srgbClr val="002060"/>
                </a:solidFill>
              </a:rPr>
              <a:t>Инклудеря</a:t>
            </a:r>
            <a:r>
              <a:rPr lang="ru-RU" sz="2800" b="1" dirty="0">
                <a:solidFill>
                  <a:srgbClr val="002060"/>
                </a:solidFill>
              </a:rPr>
              <a:t> </a:t>
            </a:r>
            <a:r>
              <a:rPr lang="ru-RU" sz="2800" b="1" dirty="0" err="1">
                <a:solidFill>
                  <a:srgbClr val="002060"/>
                </a:solidFill>
              </a:rPr>
              <a:t>жокурилор</a:t>
            </a:r>
            <a:r>
              <a:rPr lang="ru-RU" sz="2800" b="1" dirty="0">
                <a:solidFill>
                  <a:srgbClr val="002060"/>
                </a:solidFill>
              </a:rPr>
              <a:t> де рол ши а </a:t>
            </a:r>
            <a:r>
              <a:rPr lang="ru-RU" sz="2800" b="1" dirty="0" err="1">
                <a:solidFill>
                  <a:srgbClr val="002060"/>
                </a:solidFill>
              </a:rPr>
              <a:t>жокурилор</a:t>
            </a:r>
            <a:r>
              <a:rPr lang="ru-RU" sz="2800" b="1" dirty="0">
                <a:solidFill>
                  <a:srgbClr val="002060"/>
                </a:solidFill>
              </a:rPr>
              <a:t> театрале ын </a:t>
            </a:r>
            <a:r>
              <a:rPr lang="ru-RU" sz="2800" b="1" dirty="0" err="1">
                <a:solidFill>
                  <a:srgbClr val="002060"/>
                </a:solidFill>
              </a:rPr>
              <a:t>плнификаря</a:t>
            </a:r>
            <a:r>
              <a:rPr lang="ru-RU" sz="2800" b="1" dirty="0">
                <a:solidFill>
                  <a:srgbClr val="002060"/>
                </a:solidFill>
              </a:rPr>
              <a:t> </a:t>
            </a:r>
            <a:r>
              <a:rPr lang="ru-RU" sz="2800" b="1" dirty="0" err="1">
                <a:solidFill>
                  <a:srgbClr val="002060"/>
                </a:solidFill>
              </a:rPr>
              <a:t>активитэций</a:t>
            </a:r>
            <a:r>
              <a:rPr lang="ru-RU" sz="2800" b="1" dirty="0">
                <a:solidFill>
                  <a:srgbClr val="002060"/>
                </a:solidFill>
              </a:rPr>
              <a:t> не </a:t>
            </a:r>
            <a:r>
              <a:rPr lang="ru-RU" sz="2800" b="1" dirty="0" err="1">
                <a:solidFill>
                  <a:srgbClr val="002060"/>
                </a:solidFill>
              </a:rPr>
              <a:t>ва</a:t>
            </a:r>
            <a:r>
              <a:rPr lang="ru-RU" sz="2800" b="1" dirty="0">
                <a:solidFill>
                  <a:srgbClr val="002060"/>
                </a:solidFill>
              </a:rPr>
              <a:t> </a:t>
            </a:r>
            <a:r>
              <a:rPr lang="ru-RU" sz="2800" b="1" dirty="0" err="1">
                <a:solidFill>
                  <a:srgbClr val="002060"/>
                </a:solidFill>
              </a:rPr>
              <a:t>пермите</a:t>
            </a:r>
            <a:r>
              <a:rPr lang="ru-RU" sz="2800" b="1" dirty="0">
                <a:solidFill>
                  <a:srgbClr val="002060"/>
                </a:solidFill>
              </a:rPr>
              <a:t> сэ </a:t>
            </a:r>
            <a:r>
              <a:rPr lang="ru-RU" sz="2800" b="1" dirty="0" err="1">
                <a:solidFill>
                  <a:srgbClr val="002060"/>
                </a:solidFill>
              </a:rPr>
              <a:t>женерализэм</a:t>
            </a:r>
            <a:r>
              <a:rPr lang="ru-RU" sz="2800" b="1" dirty="0">
                <a:solidFill>
                  <a:srgbClr val="002060"/>
                </a:solidFill>
              </a:rPr>
              <a:t> ши сэ </a:t>
            </a:r>
            <a:r>
              <a:rPr lang="ru-RU" sz="2800" b="1" dirty="0" err="1">
                <a:solidFill>
                  <a:srgbClr val="002060"/>
                </a:solidFill>
              </a:rPr>
              <a:t>репетэм</a:t>
            </a:r>
            <a:r>
              <a:rPr lang="ru-RU" sz="2800" b="1" dirty="0">
                <a:solidFill>
                  <a:srgbClr val="002060"/>
                </a:solidFill>
              </a:rPr>
              <a:t> </a:t>
            </a:r>
            <a:r>
              <a:rPr lang="ru-RU" sz="2800" b="1" dirty="0" err="1">
                <a:solidFill>
                  <a:srgbClr val="002060"/>
                </a:solidFill>
              </a:rPr>
              <a:t>вокабуларул</a:t>
            </a:r>
            <a:r>
              <a:rPr lang="ru-RU" sz="2800" b="1" dirty="0">
                <a:solidFill>
                  <a:srgbClr val="002060"/>
                </a:solidFill>
              </a:rPr>
              <a:t> </a:t>
            </a:r>
            <a:r>
              <a:rPr lang="ru-RU" sz="2800" b="1" dirty="0" err="1">
                <a:solidFill>
                  <a:srgbClr val="002060"/>
                </a:solidFill>
              </a:rPr>
              <a:t>ынвэцат</a:t>
            </a:r>
            <a:r>
              <a:rPr lang="ru-RU" sz="2800" b="1" dirty="0">
                <a:solidFill>
                  <a:srgbClr val="002060"/>
                </a:solidFill>
              </a:rPr>
              <a:t>, сэ </a:t>
            </a:r>
            <a:r>
              <a:rPr lang="ru-RU" sz="2800" b="1" dirty="0" err="1">
                <a:solidFill>
                  <a:srgbClr val="002060"/>
                </a:solidFill>
              </a:rPr>
              <a:t>интегрэм</a:t>
            </a:r>
            <a:r>
              <a:rPr lang="ru-RU" sz="2800" b="1" dirty="0">
                <a:solidFill>
                  <a:srgbClr val="002060"/>
                </a:solidFill>
              </a:rPr>
              <a:t> зоне </a:t>
            </a:r>
            <a:r>
              <a:rPr lang="ru-RU" sz="2800" b="1" dirty="0" err="1">
                <a:solidFill>
                  <a:srgbClr val="002060"/>
                </a:solidFill>
              </a:rPr>
              <a:t>едукационале</a:t>
            </a:r>
            <a:r>
              <a:rPr lang="ru-RU" sz="2800" b="1" dirty="0">
                <a:solidFill>
                  <a:srgbClr val="002060"/>
                </a:solidFill>
              </a:rPr>
              <a:t> ши </a:t>
            </a:r>
            <a:r>
              <a:rPr lang="ru-RU" sz="2800" b="1" dirty="0" err="1">
                <a:solidFill>
                  <a:srgbClr val="002060"/>
                </a:solidFill>
              </a:rPr>
              <a:t>тоате</a:t>
            </a:r>
            <a:r>
              <a:rPr lang="ru-RU" sz="2800" b="1" dirty="0">
                <a:solidFill>
                  <a:srgbClr val="002060"/>
                </a:solidFill>
              </a:rPr>
              <a:t> </a:t>
            </a:r>
            <a:r>
              <a:rPr lang="ru-RU" sz="2800" b="1" dirty="0" err="1">
                <a:solidFill>
                  <a:srgbClr val="002060"/>
                </a:solidFill>
              </a:rPr>
              <a:t>типуриле</a:t>
            </a:r>
            <a:r>
              <a:rPr lang="ru-RU" sz="2800" b="1" dirty="0">
                <a:solidFill>
                  <a:srgbClr val="002060"/>
                </a:solidFill>
              </a:rPr>
              <a:t> де </a:t>
            </a:r>
            <a:r>
              <a:rPr lang="ru-RU" sz="2800" b="1" dirty="0" err="1">
                <a:solidFill>
                  <a:srgbClr val="002060"/>
                </a:solidFill>
              </a:rPr>
              <a:t>активитэць</a:t>
            </a:r>
            <a:r>
              <a:rPr lang="ru-RU" sz="2800" b="1" dirty="0">
                <a:solidFill>
                  <a:srgbClr val="002060"/>
                </a:solidFill>
              </a:rPr>
              <a:t> пентру копий. Де екземплу, </a:t>
            </a:r>
            <a:r>
              <a:rPr lang="ru-RU" sz="2800" b="1" dirty="0" err="1">
                <a:solidFill>
                  <a:srgbClr val="002060"/>
                </a:solidFill>
              </a:rPr>
              <a:t>атунчь</a:t>
            </a:r>
            <a:r>
              <a:rPr lang="ru-RU" sz="2800" b="1" dirty="0">
                <a:solidFill>
                  <a:srgbClr val="002060"/>
                </a:solidFill>
              </a:rPr>
              <a:t> </a:t>
            </a:r>
            <a:r>
              <a:rPr lang="ru-RU" sz="2800" b="1" dirty="0" err="1">
                <a:solidFill>
                  <a:srgbClr val="002060"/>
                </a:solidFill>
              </a:rPr>
              <a:t>кынд</a:t>
            </a:r>
            <a:r>
              <a:rPr lang="ru-RU" sz="2800" b="1" dirty="0">
                <a:solidFill>
                  <a:srgbClr val="002060"/>
                </a:solidFill>
              </a:rPr>
              <a:t> </a:t>
            </a:r>
            <a:r>
              <a:rPr lang="ru-RU" sz="2800" b="1" dirty="0" err="1">
                <a:solidFill>
                  <a:srgbClr val="002060"/>
                </a:solidFill>
              </a:rPr>
              <a:t>лукрэм</a:t>
            </a:r>
            <a:r>
              <a:rPr lang="ru-RU" sz="2800" b="1" dirty="0">
                <a:solidFill>
                  <a:srgbClr val="002060"/>
                </a:solidFill>
              </a:rPr>
              <a:t> ла ун басм де театру, </a:t>
            </a:r>
            <a:r>
              <a:rPr lang="ru-RU" sz="2800" b="1" dirty="0" err="1">
                <a:solidFill>
                  <a:srgbClr val="002060"/>
                </a:solidFill>
              </a:rPr>
              <a:t>сынт</a:t>
            </a:r>
            <a:r>
              <a:rPr lang="ru-RU" sz="2800" b="1" dirty="0">
                <a:solidFill>
                  <a:srgbClr val="002060"/>
                </a:solidFill>
              </a:rPr>
              <a:t> </a:t>
            </a:r>
            <a:r>
              <a:rPr lang="ru-RU" sz="2800" b="1" dirty="0" err="1">
                <a:solidFill>
                  <a:srgbClr val="002060"/>
                </a:solidFill>
              </a:rPr>
              <a:t>импликате</a:t>
            </a:r>
            <a:r>
              <a:rPr lang="ru-RU" sz="2800" b="1" dirty="0">
                <a:solidFill>
                  <a:srgbClr val="002060"/>
                </a:solidFill>
              </a:rPr>
              <a:t> </a:t>
            </a:r>
            <a:r>
              <a:rPr lang="ru-RU" sz="2800" b="1" dirty="0" err="1">
                <a:solidFill>
                  <a:srgbClr val="002060"/>
                </a:solidFill>
              </a:rPr>
              <a:t>урмэтоареле</a:t>
            </a:r>
            <a:r>
              <a:rPr lang="ru-RU" sz="2800" b="1" dirty="0">
                <a:solidFill>
                  <a:srgbClr val="002060"/>
                </a:solidFill>
              </a:rPr>
              <a:t> зоне </a:t>
            </a:r>
            <a:r>
              <a:rPr lang="ru-RU" sz="2800" b="1" dirty="0" err="1">
                <a:solidFill>
                  <a:srgbClr val="002060"/>
                </a:solidFill>
              </a:rPr>
              <a:t>едукационале</a:t>
            </a:r>
            <a:r>
              <a:rPr lang="ru-RU" sz="2800" b="1" dirty="0">
                <a:solidFill>
                  <a:srgbClr val="002060"/>
                </a:solidFill>
              </a:rPr>
              <a:t>:</a:t>
            </a:r>
          </a:p>
          <a:p>
            <a:r>
              <a:rPr lang="ru-RU" sz="2800" b="1" i="1" dirty="0">
                <a:solidFill>
                  <a:srgbClr val="C00000"/>
                </a:solidFill>
              </a:rPr>
              <a:t>        «</a:t>
            </a:r>
            <a:r>
              <a:rPr lang="ru-RU" sz="2800" b="1" i="1" dirty="0" err="1">
                <a:solidFill>
                  <a:srgbClr val="C00000"/>
                </a:solidFill>
              </a:rPr>
              <a:t>Когнитивэ</a:t>
            </a:r>
            <a:r>
              <a:rPr lang="ru-RU" sz="2800" b="1" i="1" dirty="0">
                <a:solidFill>
                  <a:srgbClr val="C00000"/>
                </a:solidFill>
              </a:rPr>
              <a:t>»</a:t>
            </a:r>
            <a:r>
              <a:rPr lang="ru-RU" sz="2800" b="1" dirty="0">
                <a:solidFill>
                  <a:srgbClr val="002060"/>
                </a:solidFill>
              </a:rPr>
              <a:t> - </a:t>
            </a:r>
            <a:r>
              <a:rPr lang="ru-RU" sz="2800" b="1" dirty="0" err="1">
                <a:solidFill>
                  <a:srgbClr val="002060"/>
                </a:solidFill>
              </a:rPr>
              <a:t>копиий</a:t>
            </a:r>
            <a:r>
              <a:rPr lang="ru-RU" sz="2800" b="1" dirty="0">
                <a:solidFill>
                  <a:srgbClr val="002060"/>
                </a:solidFill>
              </a:rPr>
              <a:t> </a:t>
            </a:r>
            <a:r>
              <a:rPr lang="ru-RU" sz="2800" b="1" dirty="0" err="1">
                <a:solidFill>
                  <a:srgbClr val="002060"/>
                </a:solidFill>
              </a:rPr>
              <a:t>ынвацэ</a:t>
            </a:r>
            <a:r>
              <a:rPr lang="ru-RU" sz="2800" b="1" dirty="0">
                <a:solidFill>
                  <a:srgbClr val="002060"/>
                </a:solidFill>
              </a:rPr>
              <a:t> </a:t>
            </a:r>
            <a:r>
              <a:rPr lang="ru-RU" sz="2800" b="1" dirty="0" err="1">
                <a:solidFill>
                  <a:srgbClr val="002060"/>
                </a:solidFill>
              </a:rPr>
              <a:t>кувинте</a:t>
            </a:r>
            <a:r>
              <a:rPr lang="ru-RU" sz="2800" b="1" dirty="0">
                <a:solidFill>
                  <a:srgbClr val="002060"/>
                </a:solidFill>
              </a:rPr>
              <a:t> ной, фразе, </a:t>
            </a:r>
            <a:r>
              <a:rPr lang="ru-RU" sz="2800" b="1" dirty="0" err="1">
                <a:solidFill>
                  <a:srgbClr val="002060"/>
                </a:solidFill>
              </a:rPr>
              <a:t>поезий</a:t>
            </a:r>
            <a:r>
              <a:rPr lang="ru-RU" sz="2800" b="1" dirty="0">
                <a:solidFill>
                  <a:srgbClr val="002060"/>
                </a:solidFill>
              </a:rPr>
              <a:t>, </a:t>
            </a:r>
            <a:r>
              <a:rPr lang="ru-RU" sz="2800" b="1" dirty="0" err="1">
                <a:solidFill>
                  <a:srgbClr val="002060"/>
                </a:solidFill>
              </a:rPr>
              <a:t>кынтече</a:t>
            </a:r>
            <a:r>
              <a:rPr lang="ru-RU" sz="2800" b="1" dirty="0">
                <a:solidFill>
                  <a:srgbClr val="002060"/>
                </a:solidFill>
              </a:rPr>
              <a:t>;</a:t>
            </a:r>
          </a:p>
          <a:p>
            <a:r>
              <a:rPr lang="ru-RU" sz="2800" b="1" dirty="0">
                <a:solidFill>
                  <a:srgbClr val="C00000"/>
                </a:solidFill>
              </a:rPr>
              <a:t>        «</a:t>
            </a:r>
            <a:r>
              <a:rPr lang="ru-RU" sz="2800" b="1" dirty="0" err="1">
                <a:solidFill>
                  <a:srgbClr val="C00000"/>
                </a:solidFill>
              </a:rPr>
              <a:t>Комуникаря</a:t>
            </a:r>
            <a:r>
              <a:rPr lang="ru-RU" sz="2800" b="1" dirty="0">
                <a:solidFill>
                  <a:srgbClr val="C00000"/>
                </a:solidFill>
              </a:rPr>
              <a:t>» </a:t>
            </a:r>
            <a:r>
              <a:rPr lang="ru-RU" sz="2800" b="1" dirty="0">
                <a:solidFill>
                  <a:srgbClr val="002060"/>
                </a:solidFill>
              </a:rPr>
              <a:t>- </a:t>
            </a:r>
            <a:r>
              <a:rPr lang="ru-RU" sz="2800" b="1" dirty="0" err="1">
                <a:solidFill>
                  <a:srgbClr val="002060"/>
                </a:solidFill>
              </a:rPr>
              <a:t>дезволтэ</a:t>
            </a:r>
            <a:r>
              <a:rPr lang="ru-RU" sz="2800" b="1" dirty="0">
                <a:solidFill>
                  <a:srgbClr val="002060"/>
                </a:solidFill>
              </a:rPr>
              <a:t> </a:t>
            </a:r>
            <a:r>
              <a:rPr lang="ru-RU" sz="2800" b="1" dirty="0" err="1">
                <a:solidFill>
                  <a:srgbClr val="002060"/>
                </a:solidFill>
              </a:rPr>
              <a:t>абилитэциле</a:t>
            </a:r>
            <a:r>
              <a:rPr lang="ru-RU" sz="2800" b="1" dirty="0">
                <a:solidFill>
                  <a:srgbClr val="002060"/>
                </a:solidFill>
              </a:rPr>
              <a:t> де </a:t>
            </a:r>
            <a:r>
              <a:rPr lang="ru-RU" sz="2800" b="1" dirty="0" err="1">
                <a:solidFill>
                  <a:srgbClr val="002060"/>
                </a:solidFill>
              </a:rPr>
              <a:t>ворбире</a:t>
            </a:r>
            <a:r>
              <a:rPr lang="ru-RU" sz="2800" b="1" dirty="0">
                <a:solidFill>
                  <a:srgbClr val="002060"/>
                </a:solidFill>
              </a:rPr>
              <a:t> ын лимба </a:t>
            </a:r>
            <a:r>
              <a:rPr lang="ru-RU" sz="2800" b="1" dirty="0" err="1">
                <a:solidFill>
                  <a:srgbClr val="002060"/>
                </a:solidFill>
              </a:rPr>
              <a:t>молдовеняскэ</a:t>
            </a:r>
            <a:r>
              <a:rPr lang="ru-RU" sz="2800" b="1" dirty="0">
                <a:solidFill>
                  <a:srgbClr val="002060"/>
                </a:solidFill>
              </a:rPr>
              <a:t>;</a:t>
            </a:r>
          </a:p>
          <a:p>
            <a:r>
              <a:rPr lang="ru-RU" sz="2800" b="1" i="1" dirty="0">
                <a:solidFill>
                  <a:srgbClr val="C00000"/>
                </a:solidFill>
              </a:rPr>
              <a:t>        «</a:t>
            </a:r>
            <a:r>
              <a:rPr lang="ru-RU" sz="2800" b="1" i="1" dirty="0" err="1">
                <a:solidFill>
                  <a:srgbClr val="C00000"/>
                </a:solidFill>
              </a:rPr>
              <a:t>Сочиализаря</a:t>
            </a:r>
            <a:r>
              <a:rPr lang="ru-RU" sz="2800" b="1" i="1" dirty="0">
                <a:solidFill>
                  <a:srgbClr val="C00000"/>
                </a:solidFill>
              </a:rPr>
              <a:t>»- </a:t>
            </a:r>
            <a:r>
              <a:rPr lang="ru-RU" sz="2800" b="1" dirty="0" err="1">
                <a:solidFill>
                  <a:srgbClr val="002060"/>
                </a:solidFill>
              </a:rPr>
              <a:t>копиий</a:t>
            </a:r>
            <a:r>
              <a:rPr lang="ru-RU" sz="2800" b="1" dirty="0">
                <a:solidFill>
                  <a:srgbClr val="002060"/>
                </a:solidFill>
              </a:rPr>
              <a:t>  се </a:t>
            </a:r>
            <a:r>
              <a:rPr lang="ru-RU" sz="2800" b="1" dirty="0" err="1">
                <a:solidFill>
                  <a:srgbClr val="002060"/>
                </a:solidFill>
              </a:rPr>
              <a:t>жоакэ</a:t>
            </a:r>
            <a:r>
              <a:rPr lang="ru-RU" sz="2800" b="1" dirty="0">
                <a:solidFill>
                  <a:srgbClr val="002060"/>
                </a:solidFill>
              </a:rPr>
              <a:t>, </a:t>
            </a:r>
            <a:r>
              <a:rPr lang="ru-RU" sz="2800" b="1" dirty="0" err="1">
                <a:solidFill>
                  <a:srgbClr val="002060"/>
                </a:solidFill>
              </a:rPr>
              <a:t>жукынд</a:t>
            </a:r>
            <a:r>
              <a:rPr lang="ru-RU" sz="2800" b="1" dirty="0">
                <a:solidFill>
                  <a:srgbClr val="002060"/>
                </a:solidFill>
              </a:rPr>
              <a:t> </a:t>
            </a:r>
            <a:r>
              <a:rPr lang="ru-RU" sz="2800" b="1" dirty="0" err="1">
                <a:solidFill>
                  <a:srgbClr val="002060"/>
                </a:solidFill>
              </a:rPr>
              <a:t>ролурь</a:t>
            </a:r>
            <a:r>
              <a:rPr lang="ru-RU" sz="2800" b="1" dirty="0">
                <a:solidFill>
                  <a:srgbClr val="002060"/>
                </a:solidFill>
              </a:rPr>
              <a:t> </a:t>
            </a:r>
            <a:r>
              <a:rPr lang="ru-RU" sz="2800" b="1" dirty="0" err="1">
                <a:solidFill>
                  <a:srgbClr val="002060"/>
                </a:solidFill>
              </a:rPr>
              <a:t>адеквате</a:t>
            </a:r>
            <a:r>
              <a:rPr lang="ru-RU" sz="2800" b="1" dirty="0">
                <a:solidFill>
                  <a:srgbClr val="002060"/>
                </a:solidFill>
              </a:rPr>
              <a:t>;</a:t>
            </a:r>
          </a:p>
          <a:p>
            <a:r>
              <a:rPr lang="ru-RU" sz="2800" b="1" i="1" dirty="0">
                <a:solidFill>
                  <a:srgbClr val="C00000"/>
                </a:solidFill>
              </a:rPr>
              <a:t>        «</a:t>
            </a:r>
            <a:r>
              <a:rPr lang="ru-RU" sz="2800" b="1" i="1" dirty="0" err="1">
                <a:solidFill>
                  <a:srgbClr val="C00000"/>
                </a:solidFill>
              </a:rPr>
              <a:t>Едукация</a:t>
            </a:r>
            <a:r>
              <a:rPr lang="ru-RU" sz="2800" b="1" i="1" dirty="0">
                <a:solidFill>
                  <a:srgbClr val="C00000"/>
                </a:solidFill>
              </a:rPr>
              <a:t> </a:t>
            </a:r>
            <a:r>
              <a:rPr lang="ru-RU" sz="2800" b="1" i="1" dirty="0" err="1">
                <a:solidFill>
                  <a:srgbClr val="C00000"/>
                </a:solidFill>
              </a:rPr>
              <a:t>физикэ</a:t>
            </a:r>
            <a:r>
              <a:rPr lang="ru-RU" sz="2800" b="1" i="1" dirty="0">
                <a:solidFill>
                  <a:srgbClr val="C00000"/>
                </a:solidFill>
              </a:rPr>
              <a:t>» </a:t>
            </a:r>
            <a:r>
              <a:rPr lang="ru-RU" sz="2800" b="1" dirty="0">
                <a:solidFill>
                  <a:srgbClr val="002060"/>
                </a:solidFill>
              </a:rPr>
              <a:t>- </a:t>
            </a:r>
            <a:r>
              <a:rPr lang="ru-RU" sz="2800" b="1" dirty="0" err="1">
                <a:solidFill>
                  <a:srgbClr val="002060"/>
                </a:solidFill>
              </a:rPr>
              <a:t>тоате</a:t>
            </a:r>
            <a:r>
              <a:rPr lang="ru-RU" sz="2800" b="1" dirty="0">
                <a:solidFill>
                  <a:srgbClr val="002060"/>
                </a:solidFill>
              </a:rPr>
              <a:t> </a:t>
            </a:r>
            <a:r>
              <a:rPr lang="ru-RU" sz="2800" b="1" dirty="0" err="1">
                <a:solidFill>
                  <a:srgbClr val="002060"/>
                </a:solidFill>
              </a:rPr>
              <a:t>жокуриле</a:t>
            </a:r>
            <a:r>
              <a:rPr lang="ru-RU" sz="2800" b="1" dirty="0">
                <a:solidFill>
                  <a:srgbClr val="002060"/>
                </a:solidFill>
              </a:rPr>
              <a:t> </a:t>
            </a:r>
            <a:r>
              <a:rPr lang="ru-RU" sz="2800" b="1" dirty="0" err="1">
                <a:solidFill>
                  <a:srgbClr val="002060"/>
                </a:solidFill>
              </a:rPr>
              <a:t>сынт</a:t>
            </a:r>
            <a:r>
              <a:rPr lang="ru-RU" sz="2800" b="1" dirty="0">
                <a:solidFill>
                  <a:srgbClr val="002060"/>
                </a:solidFill>
              </a:rPr>
              <a:t> </a:t>
            </a:r>
            <a:r>
              <a:rPr lang="ru-RU" sz="2800" b="1" dirty="0" err="1">
                <a:solidFill>
                  <a:srgbClr val="002060"/>
                </a:solidFill>
              </a:rPr>
              <a:t>ынсоците</a:t>
            </a:r>
            <a:r>
              <a:rPr lang="ru-RU" sz="2800" b="1" dirty="0">
                <a:solidFill>
                  <a:srgbClr val="002060"/>
                </a:solidFill>
              </a:rPr>
              <a:t> де </a:t>
            </a:r>
            <a:r>
              <a:rPr lang="ru-RU" sz="2800" b="1" dirty="0" err="1">
                <a:solidFill>
                  <a:srgbClr val="002060"/>
                </a:solidFill>
              </a:rPr>
              <a:t>мишкэрь</a:t>
            </a:r>
            <a:r>
              <a:rPr lang="ru-RU" sz="2800" b="1" dirty="0">
                <a:solidFill>
                  <a:srgbClr val="002060"/>
                </a:solidFill>
              </a:rPr>
              <a:t>, </a:t>
            </a:r>
            <a:r>
              <a:rPr lang="ru-RU" sz="2800" b="1" dirty="0" err="1">
                <a:solidFill>
                  <a:srgbClr val="002060"/>
                </a:solidFill>
              </a:rPr>
              <a:t>активязэ</a:t>
            </a:r>
            <a:r>
              <a:rPr lang="ru-RU" sz="2800" b="1" dirty="0">
                <a:solidFill>
                  <a:srgbClr val="002060"/>
                </a:solidFill>
              </a:rPr>
              <a:t>, ну </a:t>
            </a:r>
            <a:r>
              <a:rPr lang="ru-RU" sz="2800" b="1" dirty="0" err="1">
                <a:solidFill>
                  <a:srgbClr val="002060"/>
                </a:solidFill>
              </a:rPr>
              <a:t>стау</a:t>
            </a:r>
            <a:r>
              <a:rPr lang="ru-RU" sz="2800" b="1" dirty="0">
                <a:solidFill>
                  <a:srgbClr val="002060"/>
                </a:solidFill>
              </a:rPr>
              <a:t> </a:t>
            </a:r>
            <a:r>
              <a:rPr lang="ru-RU" sz="2800" b="1" dirty="0" err="1">
                <a:solidFill>
                  <a:srgbClr val="002060"/>
                </a:solidFill>
              </a:rPr>
              <a:t>ытр</a:t>
            </a:r>
            <a:r>
              <a:rPr lang="ru-RU" sz="2800" b="1" dirty="0">
                <a:solidFill>
                  <a:srgbClr val="002060"/>
                </a:solidFill>
              </a:rPr>
              <a:t>-ун  </a:t>
            </a:r>
            <a:r>
              <a:rPr lang="ru-RU" sz="2800" b="1" dirty="0" err="1">
                <a:solidFill>
                  <a:srgbClr val="002060"/>
                </a:solidFill>
              </a:rPr>
              <a:t>сингур</a:t>
            </a:r>
            <a:r>
              <a:rPr lang="ru-RU" sz="2800" b="1" dirty="0">
                <a:solidFill>
                  <a:srgbClr val="002060"/>
                </a:solidFill>
              </a:rPr>
              <a:t> </a:t>
            </a:r>
            <a:r>
              <a:rPr lang="ru-RU" sz="2800" b="1" dirty="0" err="1">
                <a:solidFill>
                  <a:srgbClr val="002060"/>
                </a:solidFill>
              </a:rPr>
              <a:t>лок</a:t>
            </a:r>
            <a:r>
              <a:rPr lang="ru-RU" sz="2800" b="1" dirty="0">
                <a:solidFill>
                  <a:srgbClr val="002060"/>
                </a:solidFill>
              </a:rPr>
              <a:t>; </a:t>
            </a:r>
          </a:p>
          <a:p>
            <a:r>
              <a:rPr lang="ru-RU" sz="2800" b="1" i="1" dirty="0">
                <a:solidFill>
                  <a:srgbClr val="C00000"/>
                </a:solidFill>
              </a:rPr>
              <a:t>        «</a:t>
            </a:r>
            <a:r>
              <a:rPr lang="ru-RU" sz="2800" b="1" i="1" dirty="0" err="1">
                <a:solidFill>
                  <a:srgbClr val="C00000"/>
                </a:solidFill>
              </a:rPr>
              <a:t>Креативитатя</a:t>
            </a:r>
            <a:r>
              <a:rPr lang="ru-RU" sz="2800" b="1" i="1" dirty="0">
                <a:solidFill>
                  <a:srgbClr val="C00000"/>
                </a:solidFill>
              </a:rPr>
              <a:t> </a:t>
            </a:r>
            <a:r>
              <a:rPr lang="ru-RU" sz="2800" b="1" i="1" dirty="0" err="1">
                <a:solidFill>
                  <a:srgbClr val="C00000"/>
                </a:solidFill>
              </a:rPr>
              <a:t>артистикэ</a:t>
            </a:r>
            <a:r>
              <a:rPr lang="ru-RU" sz="2800" b="1" i="1" dirty="0">
                <a:solidFill>
                  <a:srgbClr val="C00000"/>
                </a:solidFill>
              </a:rPr>
              <a:t>» </a:t>
            </a:r>
            <a:r>
              <a:rPr lang="ru-RU" sz="2800" b="1" dirty="0">
                <a:solidFill>
                  <a:srgbClr val="002060"/>
                </a:solidFill>
              </a:rPr>
              <a:t>- </a:t>
            </a:r>
            <a:r>
              <a:rPr lang="ru-RU" sz="2800" b="1" dirty="0" err="1">
                <a:solidFill>
                  <a:srgbClr val="002060"/>
                </a:solidFill>
              </a:rPr>
              <a:t>педагожий</a:t>
            </a:r>
            <a:r>
              <a:rPr lang="ru-RU" sz="2800" b="1" dirty="0">
                <a:solidFill>
                  <a:srgbClr val="002060"/>
                </a:solidFill>
              </a:rPr>
              <a:t>, </a:t>
            </a:r>
            <a:r>
              <a:rPr lang="ru-RU" sz="2800" b="1" dirty="0" err="1">
                <a:solidFill>
                  <a:srgbClr val="002060"/>
                </a:solidFill>
              </a:rPr>
              <a:t>ымпреунэ</a:t>
            </a:r>
            <a:r>
              <a:rPr lang="ru-RU" sz="2800" b="1" dirty="0">
                <a:solidFill>
                  <a:srgbClr val="002060"/>
                </a:solidFill>
              </a:rPr>
              <a:t> ку </a:t>
            </a:r>
            <a:r>
              <a:rPr lang="ru-RU" sz="2800" b="1" dirty="0" err="1">
                <a:solidFill>
                  <a:srgbClr val="002060"/>
                </a:solidFill>
              </a:rPr>
              <a:t>копиий</a:t>
            </a:r>
            <a:r>
              <a:rPr lang="ru-RU" sz="2800" b="1" dirty="0">
                <a:solidFill>
                  <a:srgbClr val="002060"/>
                </a:solidFill>
              </a:rPr>
              <a:t> ши </a:t>
            </a:r>
            <a:r>
              <a:rPr lang="ru-RU" sz="2800" b="1" dirty="0" err="1">
                <a:solidFill>
                  <a:srgbClr val="002060"/>
                </a:solidFill>
              </a:rPr>
              <a:t>пэринций</a:t>
            </a:r>
            <a:r>
              <a:rPr lang="ru-RU" sz="2800" b="1" dirty="0">
                <a:solidFill>
                  <a:srgbClr val="002060"/>
                </a:solidFill>
              </a:rPr>
              <a:t>, </a:t>
            </a:r>
            <a:r>
              <a:rPr lang="ru-RU" sz="2800" b="1" dirty="0" err="1">
                <a:solidFill>
                  <a:srgbClr val="002060"/>
                </a:solidFill>
              </a:rPr>
              <a:t>конфекционязэ</a:t>
            </a:r>
            <a:r>
              <a:rPr lang="ru-RU" sz="2800" b="1" dirty="0">
                <a:solidFill>
                  <a:srgbClr val="002060"/>
                </a:solidFill>
              </a:rPr>
              <a:t>, атрибуте де </a:t>
            </a:r>
            <a:r>
              <a:rPr lang="ru-RU" sz="2800" b="1" dirty="0" err="1">
                <a:solidFill>
                  <a:srgbClr val="002060"/>
                </a:solidFill>
              </a:rPr>
              <a:t>жок</a:t>
            </a:r>
            <a:r>
              <a:rPr lang="ru-RU" sz="2800" b="1" dirty="0">
                <a:solidFill>
                  <a:srgbClr val="002060"/>
                </a:solidFill>
              </a:rPr>
              <a:t>, </a:t>
            </a:r>
            <a:r>
              <a:rPr lang="ru-RU" sz="2800" b="1" dirty="0" err="1">
                <a:solidFill>
                  <a:srgbClr val="002060"/>
                </a:solidFill>
              </a:rPr>
              <a:t>мэшть</a:t>
            </a:r>
            <a:r>
              <a:rPr lang="ru-RU" sz="2800" b="1" dirty="0">
                <a:solidFill>
                  <a:srgbClr val="002060"/>
                </a:solidFill>
              </a:rPr>
              <a:t>, декораций; </a:t>
            </a:r>
          </a:p>
          <a:p>
            <a:r>
              <a:rPr lang="ru-RU" sz="2800" b="1" i="1" dirty="0">
                <a:solidFill>
                  <a:srgbClr val="C00000"/>
                </a:solidFill>
              </a:rPr>
              <a:t>        «</a:t>
            </a:r>
            <a:r>
              <a:rPr lang="ru-RU" sz="2800" b="1" i="1" dirty="0" err="1">
                <a:solidFill>
                  <a:srgbClr val="C00000"/>
                </a:solidFill>
              </a:rPr>
              <a:t>Музика</a:t>
            </a:r>
            <a:r>
              <a:rPr lang="ru-RU" sz="2800" b="1" i="1" dirty="0">
                <a:solidFill>
                  <a:srgbClr val="C00000"/>
                </a:solidFill>
              </a:rPr>
              <a:t>» </a:t>
            </a:r>
            <a:r>
              <a:rPr lang="ru-RU" sz="2800" b="1" dirty="0">
                <a:solidFill>
                  <a:srgbClr val="002060"/>
                </a:solidFill>
              </a:rPr>
              <a:t>ын </a:t>
            </a:r>
            <a:r>
              <a:rPr lang="ru-RU" sz="2800" b="1" dirty="0" err="1">
                <a:solidFill>
                  <a:srgbClr val="002060"/>
                </a:solidFill>
              </a:rPr>
              <a:t>тимпул</a:t>
            </a:r>
            <a:r>
              <a:rPr lang="ru-RU" sz="2800" b="1" dirty="0">
                <a:solidFill>
                  <a:srgbClr val="002060"/>
                </a:solidFill>
              </a:rPr>
              <a:t> </a:t>
            </a:r>
            <a:r>
              <a:rPr lang="ru-RU" sz="2800" b="1" dirty="0" err="1">
                <a:solidFill>
                  <a:srgbClr val="002060"/>
                </a:solidFill>
              </a:rPr>
              <a:t>фиекэруй</a:t>
            </a:r>
            <a:r>
              <a:rPr lang="ru-RU" sz="2800" b="1" dirty="0">
                <a:solidFill>
                  <a:srgbClr val="002060"/>
                </a:solidFill>
              </a:rPr>
              <a:t> </a:t>
            </a:r>
            <a:r>
              <a:rPr lang="ru-RU" sz="2800" b="1" dirty="0" err="1">
                <a:solidFill>
                  <a:srgbClr val="002060"/>
                </a:solidFill>
              </a:rPr>
              <a:t>жок</a:t>
            </a:r>
            <a:r>
              <a:rPr lang="ru-RU" sz="2800" b="1" dirty="0">
                <a:solidFill>
                  <a:srgbClr val="002060"/>
                </a:solidFill>
              </a:rPr>
              <a:t> се </a:t>
            </a:r>
            <a:r>
              <a:rPr lang="ru-RU" sz="2800" b="1" dirty="0" err="1">
                <a:solidFill>
                  <a:srgbClr val="002060"/>
                </a:solidFill>
              </a:rPr>
              <a:t>фолосеште</a:t>
            </a:r>
            <a:r>
              <a:rPr lang="ru-RU" sz="2800" b="1" dirty="0">
                <a:solidFill>
                  <a:srgbClr val="002060"/>
                </a:solidFill>
              </a:rPr>
              <a:t> </a:t>
            </a:r>
            <a:r>
              <a:rPr lang="ru-RU" sz="2800" b="1" dirty="0" err="1">
                <a:solidFill>
                  <a:srgbClr val="002060"/>
                </a:solidFill>
              </a:rPr>
              <a:t>акомпанимент</a:t>
            </a:r>
            <a:r>
              <a:rPr lang="ru-RU" sz="2800" b="1" dirty="0">
                <a:solidFill>
                  <a:srgbClr val="002060"/>
                </a:solidFill>
              </a:rPr>
              <a:t> </a:t>
            </a:r>
            <a:r>
              <a:rPr lang="ru-RU" sz="2800" b="1" dirty="0" err="1">
                <a:solidFill>
                  <a:srgbClr val="002060"/>
                </a:solidFill>
              </a:rPr>
              <a:t>музикал</a:t>
            </a:r>
            <a:r>
              <a:rPr lang="ru-RU" sz="2800" b="1" dirty="0">
                <a:solidFill>
                  <a:srgbClr val="002060"/>
                </a:solidFill>
              </a:rPr>
              <a:t>, </a:t>
            </a:r>
            <a:r>
              <a:rPr lang="ru-RU" sz="2800" b="1" dirty="0" err="1">
                <a:solidFill>
                  <a:srgbClr val="002060"/>
                </a:solidFill>
              </a:rPr>
              <a:t>копиий</a:t>
            </a:r>
            <a:r>
              <a:rPr lang="ru-RU" sz="2800" b="1" dirty="0">
                <a:solidFill>
                  <a:srgbClr val="002060"/>
                </a:solidFill>
              </a:rPr>
              <a:t> </a:t>
            </a:r>
            <a:r>
              <a:rPr lang="ru-RU" sz="2800" b="1" dirty="0" err="1">
                <a:solidFill>
                  <a:srgbClr val="002060"/>
                </a:solidFill>
              </a:rPr>
              <a:t>кынтэ</a:t>
            </a:r>
            <a:r>
              <a:rPr lang="ru-RU" sz="2800" b="1" dirty="0">
                <a:solidFill>
                  <a:srgbClr val="002060"/>
                </a:solidFill>
              </a:rPr>
              <a:t>, </a:t>
            </a:r>
            <a:r>
              <a:rPr lang="ru-RU" sz="2800" b="1" dirty="0" err="1">
                <a:solidFill>
                  <a:srgbClr val="002060"/>
                </a:solidFill>
              </a:rPr>
              <a:t>дансязэ</a:t>
            </a:r>
            <a:r>
              <a:rPr lang="ru-RU" sz="2800" b="1" dirty="0">
                <a:solidFill>
                  <a:srgbClr val="002060"/>
                </a:solidFill>
              </a:rPr>
              <a:t>.</a:t>
            </a:r>
          </a:p>
        </p:txBody>
      </p:sp>
    </p:spTree>
    <p:extLst>
      <p:ext uri="{BB962C8B-B14F-4D97-AF65-F5344CB8AC3E}">
        <p14:creationId xmlns:p14="http://schemas.microsoft.com/office/powerpoint/2010/main" val="420868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1658</TotalTime>
  <Words>1708</Words>
  <Application>Microsoft Office PowerPoint</Application>
  <PresentationFormat>Широкоэкранный</PresentationFormat>
  <Paragraphs>108</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Алгоритмул де утилизаре а жокурилор де рол ши жокурилор театрале ын прочесул де предаре а лимбий молдовенешть копиилор.  1. Ын конформитате ку тема лекцией, педагогул плэнуеште сэ инклудэ ун жок де рол сау ун жок театрал ын курсул активитэций. Д           2. Педагогул моделязэ ун медиу де дезволтаре каре креязэ о модалитате суплиментарэ копиилор: пэпушь, мэшть, театру де масэ, театру пе дежецеле, обьекте де ынлокуире, декораций; оферэ ун спациу пентру жок.            3. Педагогул презинтэ ун екземплу де ситуацие де жок,фолосинд актив атрибутеле жокулуй; ынчаркэ сэ демонстрезе абилитэць де акторие, фолосеште експресий фачиале, интонацие ши мишкэрь адеквате. Копиий урмэреск ши аскултэ ку атенцие педагогул, каре аратэ ситуация де жок де кытева орь. 4. Копиий репетэ дупэ педагог фразеле кее але ситуацией де жок, мишкэриле де копиере, експресииле фачиале ши интонация. 5. Чей май активь копий сынт инвитаць сэ партичипе ын жок, каре, ымпреунэ ку педагогул ышь жоакэ ролул. 6. Копиий сынт ымпэрциць ын субгрупе, фиекаре субгруп ышь жоакэ ролул. 7. Фиекаре копил ышь капэтэ проприул сэу рол, пе каре ынчаркэ сэ-л жоаче ын фаца ынтрегулуй груп де копий (педагогул ый ажутэ сэ депшяскэ тяма де аворби ын фаца унуй груп де копий).</vt:lpstr>
      <vt:lpstr> Рекомандэрь пентру ынтродучеря жокурилор де рол ши а жокурилор театрале ын активитэциле едукционале пенту студиеря лимбий молдовенешть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Крутов А.Ю.</cp:lastModifiedBy>
  <cp:revision>111</cp:revision>
  <dcterms:created xsi:type="dcterms:W3CDTF">2022-02-11T19:52:33Z</dcterms:created>
  <dcterms:modified xsi:type="dcterms:W3CDTF">2025-03-26T07:54:23Z</dcterms:modified>
</cp:coreProperties>
</file>