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2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837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314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557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77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6808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10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46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161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85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482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32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989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85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548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8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0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50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8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094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153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04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39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51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929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31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3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58729" y="1483326"/>
            <a:ext cx="7531310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Утилизаря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ресурселор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мултимедия</a:t>
            </a:r>
            <a:r>
              <a:rPr lang="ru-RU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ы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предаря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лимбий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молдовенешть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63799" y="3959990"/>
            <a:ext cx="8114494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900"/>
              </a:lnSpc>
              <a:buNone/>
            </a:pP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Техноложииле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модерне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сынт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интеграте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актив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едукацие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кяр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дин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копилэрия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тимпурие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Ресурселе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мултимедия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техноложииле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интерактиве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пермит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факэ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ынвэцаря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май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интересантэ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акчесибилэ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ефичиентэ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контекстул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предэрий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лимбий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молдовенешть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грэдиницэ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астфел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инструменте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ажутэ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ла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дезволтаря</a:t>
            </a:r>
            <a:r>
              <a:rPr lang="en-US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абилитэцилор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перчепцие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ынцележере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утилизаре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а </a:t>
            </a:r>
            <a:r>
              <a:rPr lang="ru-RU" sz="20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лимбий</a:t>
            </a:r>
            <a:r>
              <a:rPr lang="ru-RU" sz="20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863798" y="6403658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540489" y="7360934"/>
            <a:ext cx="4309348" cy="431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 smtClean="0">
                <a:solidFill>
                  <a:srgbClr val="3D3838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 </a:t>
            </a:r>
            <a:r>
              <a:rPr lang="en-US" sz="2400" b="1" dirty="0">
                <a:solidFill>
                  <a:srgbClr val="3D3838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София Николаевна Гореева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5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875" y="3535806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Конклузие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1601217" y="4687504"/>
            <a:ext cx="1290280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Утилизаря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ресурселор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мултимедия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а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техноложиилор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интерактиве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ынвэцаря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лимбий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молдовенешть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пермите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фачем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прочесул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ынвэцаре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май динамик ши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ефичиент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Тотушь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есте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импортант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рецинут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астфел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инструменте ар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требуи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фие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парте а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уней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абордэрь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комплексе,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комбинынду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-се ку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методеле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традиционале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предаре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Мултимедия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есте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инструмент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путерник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каре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ажутэ</a:t>
            </a:r>
            <a:r>
              <a:rPr lang="ru-RU" sz="2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копиий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ынвеце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май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ушор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о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лимбэ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ноуэ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се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куфунде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контекстул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сэу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8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културал</a:t>
            </a:r>
            <a:r>
              <a:rPr lang="ru-RU" sz="28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84" y="0"/>
            <a:ext cx="3967316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848082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Авантажеле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утилизэрий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ресурселор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ултимедия</a:t>
            </a:r>
            <a:endParaRPr lang="en-US" sz="4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80340" y="2491175"/>
            <a:ext cx="9814034" cy="4556046"/>
            <a:chOff x="863798" y="2825472"/>
            <a:chExt cx="7416523" cy="4556046"/>
          </a:xfrm>
        </p:grpSpPr>
        <p:sp>
          <p:nvSpPr>
            <p:cNvPr id="4" name="Shape 1"/>
            <p:cNvSpPr/>
            <p:nvPr/>
          </p:nvSpPr>
          <p:spPr>
            <a:xfrm>
              <a:off x="863798" y="2898457"/>
              <a:ext cx="555308" cy="555308"/>
            </a:xfrm>
            <a:prstGeom prst="roundRect">
              <a:avLst>
                <a:gd name="adj" fmla="val 6667"/>
              </a:avLst>
            </a:prstGeom>
            <a:solidFill>
              <a:srgbClr val="F2EEEE"/>
            </a:solidFill>
            <a:ln/>
          </p:spPr>
        </p:sp>
        <p:sp>
          <p:nvSpPr>
            <p:cNvPr id="5" name="Text 2"/>
            <p:cNvSpPr/>
            <p:nvPr/>
          </p:nvSpPr>
          <p:spPr>
            <a:xfrm>
              <a:off x="973217" y="2965787"/>
              <a:ext cx="336471" cy="4206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3200" b="1" kern="0" spc="-27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1</a:t>
              </a:r>
              <a:endParaRPr lang="en-US" sz="32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1388269" y="2825472"/>
              <a:ext cx="2782729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Мотиваря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копиилор</a:t>
              </a:r>
              <a:endParaRPr lang="en-US" sz="280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1201248" y="3397091"/>
              <a:ext cx="4088682" cy="22209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Жокуриле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интерактиве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анимацииле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атраг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атенция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копиилор,трансформынд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ынвэцаря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ынтр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-о </a:t>
              </a:r>
              <a:r>
                <a:rPr lang="en-US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експериенцэ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каптивантэ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прин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имажинь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сунете.</a:t>
              </a:r>
              <a:r>
                <a:rPr lang="en-US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endParaRPr lang="en-US" sz="2400" dirty="0"/>
            </a:p>
          </p:txBody>
        </p:sp>
        <p:sp>
          <p:nvSpPr>
            <p:cNvPr id="8" name="Shape 5"/>
            <p:cNvSpPr/>
            <p:nvPr/>
          </p:nvSpPr>
          <p:spPr>
            <a:xfrm>
              <a:off x="4695468" y="2898457"/>
              <a:ext cx="555308" cy="555308"/>
            </a:xfrm>
            <a:prstGeom prst="roundRect">
              <a:avLst>
                <a:gd name="adj" fmla="val 6667"/>
              </a:avLst>
            </a:prstGeom>
            <a:solidFill>
              <a:srgbClr val="F2EEEE"/>
            </a:solidFill>
            <a:ln/>
          </p:spPr>
        </p:sp>
        <p:sp>
          <p:nvSpPr>
            <p:cNvPr id="9" name="Text 6"/>
            <p:cNvSpPr/>
            <p:nvPr/>
          </p:nvSpPr>
          <p:spPr>
            <a:xfrm>
              <a:off x="4804886" y="2965787"/>
              <a:ext cx="336471" cy="4206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3200" b="1" kern="0" spc="-27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2</a:t>
              </a:r>
              <a:endParaRPr lang="en-US" sz="32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5497592" y="2898457"/>
              <a:ext cx="2782729" cy="105191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Дезвотаря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абилитэцилор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комуникативе</a:t>
              </a:r>
              <a:endParaRPr lang="en-US" sz="280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5476887" y="4098369"/>
              <a:ext cx="2803434" cy="14806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ынвацэ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пронунце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корект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кувинтеле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фразеле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интеракционынд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прин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жокурь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рол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диалогурь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симпле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  <p:sp>
          <p:nvSpPr>
            <p:cNvPr id="12" name="Shape 9"/>
            <p:cNvSpPr/>
            <p:nvPr/>
          </p:nvSpPr>
          <p:spPr>
            <a:xfrm>
              <a:off x="863798" y="6142553"/>
              <a:ext cx="555308" cy="555308"/>
            </a:xfrm>
            <a:prstGeom prst="roundRect">
              <a:avLst>
                <a:gd name="adj" fmla="val 6667"/>
              </a:avLst>
            </a:prstGeom>
            <a:solidFill>
              <a:srgbClr val="F2EEEE"/>
            </a:solidFill>
            <a:ln/>
          </p:spPr>
        </p:sp>
        <p:sp>
          <p:nvSpPr>
            <p:cNvPr id="13" name="Text 10"/>
            <p:cNvSpPr/>
            <p:nvPr/>
          </p:nvSpPr>
          <p:spPr>
            <a:xfrm>
              <a:off x="973217" y="6209883"/>
              <a:ext cx="336471" cy="4206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3200" b="1" kern="0" spc="-27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3</a:t>
              </a:r>
              <a:endParaRPr lang="en-US" sz="32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1469410" y="6096210"/>
              <a:ext cx="317575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Перчепцие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мултиканалэ</a:t>
              </a:r>
              <a:endParaRPr lang="en-US" sz="280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1665923" y="6641187"/>
              <a:ext cx="6614279" cy="74033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Стимуларя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симултанэ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перчепцией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визуале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аудитиве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кинестезиче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контрибуе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о май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бунэ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мемораре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материалулуй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предат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7798" y="1715590"/>
            <a:ext cx="11269208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Дезволтаря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интересулуй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фацэ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де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лимбэ</a:t>
            </a:r>
            <a:endParaRPr lang="en-US" sz="4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52288" y="3132173"/>
            <a:ext cx="12916496" cy="4301014"/>
            <a:chOff x="863798" y="3623786"/>
            <a:chExt cx="12916496" cy="2078117"/>
          </a:xfrm>
        </p:grpSpPr>
        <p:sp>
          <p:nvSpPr>
            <p:cNvPr id="3" name="Text 1"/>
            <p:cNvSpPr/>
            <p:nvPr/>
          </p:nvSpPr>
          <p:spPr>
            <a:xfrm>
              <a:off x="863798" y="3623786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Асимиларе</a:t>
              </a:r>
              <a:r>
                <a:rPr lang="ru-RU" sz="2800" b="1" kern="0" spc="-22" dirty="0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ушоарэ</a:t>
              </a:r>
              <a:endParaRPr lang="en-US" sz="2800" dirty="0"/>
            </a:p>
          </p:txBody>
        </p:sp>
        <p:sp>
          <p:nvSpPr>
            <p:cNvPr id="4" name="Text 2"/>
            <p:cNvSpPr/>
            <p:nvPr/>
          </p:nvSpPr>
          <p:spPr>
            <a:xfrm>
              <a:off x="863798" y="4221242"/>
              <a:ext cx="3898940" cy="11104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асимилязэ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май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ушор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материалул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презентат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суб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формэ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жок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илустраций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колорате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музикэ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анимацие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5372576" y="3623786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Медиу</a:t>
              </a:r>
              <a:r>
                <a:rPr lang="ru-RU" sz="2800" b="1" kern="0" spc="-22" dirty="0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лингвистик</a:t>
              </a:r>
              <a:endParaRPr lang="en-US" sz="2800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5372576" y="4221242"/>
              <a:ext cx="3898940" cy="14806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Мултимедия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ажутэ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скуфундаря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ынтр-ун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медиу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лингвистик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аутентик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унде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пот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аузи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пронунция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интонация ши мелодия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коректэ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ворбирий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9881354" y="3623786"/>
              <a:ext cx="3228975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Компонентэ</a:t>
              </a:r>
              <a:r>
                <a:rPr lang="ru-RU" sz="2800" b="1" kern="0" spc="-22" dirty="0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000000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културалэ</a:t>
              </a:r>
              <a:endParaRPr lang="en-US" sz="28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9881354" y="4221242"/>
              <a:ext cx="3898940" cy="14806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Прин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интермедиул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мултимедия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пот фи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фамилиаризаць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традицииле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кынтечеле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повештиле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обичеюриле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попорулуй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молдовенеск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348" y="0"/>
            <a:ext cx="4100052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51322" y="836614"/>
            <a:ext cx="7508558" cy="1327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ru-RU" sz="4150" b="1" kern="0" spc="-42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Типурь</a:t>
            </a:r>
            <a:r>
              <a:rPr lang="ru-RU" sz="4150" b="1" kern="0" spc="-42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150" b="1" kern="0" spc="-42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принчипале</a:t>
            </a:r>
            <a:r>
              <a:rPr lang="ru-RU" sz="4150" b="1" kern="0" spc="-42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де ресурсе </a:t>
            </a:r>
            <a:r>
              <a:rPr lang="ru-RU" sz="4150" b="1" kern="0" spc="-42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мултимедия</a:t>
            </a:r>
            <a:endParaRPr lang="en-US" sz="415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817720" y="2671405"/>
            <a:ext cx="9373415" cy="5450040"/>
            <a:chOff x="817721" y="2671405"/>
            <a:chExt cx="7508558" cy="4564738"/>
          </a:xfrm>
        </p:grpSpPr>
        <p:sp>
          <p:nvSpPr>
            <p:cNvPr id="4" name="Shape 1"/>
            <p:cNvSpPr/>
            <p:nvPr/>
          </p:nvSpPr>
          <p:spPr>
            <a:xfrm>
              <a:off x="817721" y="2671405"/>
              <a:ext cx="3637478" cy="2691170"/>
            </a:xfrm>
            <a:prstGeom prst="roundRect">
              <a:avLst>
                <a:gd name="adj" fmla="val 1302"/>
              </a:avLst>
            </a:prstGeom>
            <a:solidFill>
              <a:srgbClr val="F2EEEE"/>
            </a:solidFill>
            <a:ln/>
          </p:spPr>
        </p:sp>
        <p:sp>
          <p:nvSpPr>
            <p:cNvPr id="5" name="Text 2"/>
            <p:cNvSpPr/>
            <p:nvPr/>
          </p:nvSpPr>
          <p:spPr>
            <a:xfrm>
              <a:off x="1051322" y="2905006"/>
              <a:ext cx="2654856" cy="33182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ru-RU" sz="24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Материале аудио</a:t>
              </a:r>
              <a:endParaRPr lang="en-US" sz="24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1051322" y="3376970"/>
              <a:ext cx="3170277" cy="17520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Кынтече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лимба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молдовеняскэ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(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колинде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популаре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кынтече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пентру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копий) ши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повешть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аудио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пентру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дезволтаря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перчепцией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аудитиве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000" dirty="0"/>
            </a:p>
          </p:txBody>
        </p:sp>
        <p:sp>
          <p:nvSpPr>
            <p:cNvPr id="7" name="Shape 4"/>
            <p:cNvSpPr/>
            <p:nvPr/>
          </p:nvSpPr>
          <p:spPr>
            <a:xfrm>
              <a:off x="4688800" y="2671405"/>
              <a:ext cx="3637478" cy="2691170"/>
            </a:xfrm>
            <a:prstGeom prst="roundRect">
              <a:avLst>
                <a:gd name="adj" fmla="val 1302"/>
              </a:avLst>
            </a:prstGeom>
            <a:solidFill>
              <a:srgbClr val="F2EEEE"/>
            </a:solidFill>
            <a:ln/>
          </p:spPr>
        </p:sp>
        <p:sp>
          <p:nvSpPr>
            <p:cNvPr id="8" name="Text 5"/>
            <p:cNvSpPr/>
            <p:nvPr/>
          </p:nvSpPr>
          <p:spPr>
            <a:xfrm>
              <a:off x="4922401" y="2905006"/>
              <a:ext cx="2654856" cy="33182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ru-RU" sz="24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Материале видео</a:t>
              </a:r>
              <a:endParaRPr lang="en-US" sz="24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4922401" y="3376970"/>
              <a:ext cx="3170277" cy="17520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Супортурь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анимате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диалогурь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симпле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видеоклипурь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едукационале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деспре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нумере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кулорь</a:t>
              </a:r>
              <a:r>
                <a:rPr lang="en-US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анимале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алте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теме де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базэ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000" dirty="0"/>
            </a:p>
          </p:txBody>
        </p:sp>
        <p:sp>
          <p:nvSpPr>
            <p:cNvPr id="10" name="Shape 7"/>
            <p:cNvSpPr/>
            <p:nvPr/>
          </p:nvSpPr>
          <p:spPr>
            <a:xfrm>
              <a:off x="817721" y="5596176"/>
              <a:ext cx="7508558" cy="1639967"/>
            </a:xfrm>
            <a:prstGeom prst="roundRect">
              <a:avLst>
                <a:gd name="adj" fmla="val 2137"/>
              </a:avLst>
            </a:prstGeom>
            <a:solidFill>
              <a:srgbClr val="F2EEEE"/>
            </a:solidFill>
            <a:ln/>
          </p:spPr>
        </p:sp>
        <p:sp>
          <p:nvSpPr>
            <p:cNvPr id="11" name="Text 8"/>
            <p:cNvSpPr/>
            <p:nvPr/>
          </p:nvSpPr>
          <p:spPr>
            <a:xfrm>
              <a:off x="1051322" y="5829776"/>
              <a:ext cx="2654856" cy="33182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ru-RU" sz="24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Жокурь</a:t>
              </a:r>
              <a:r>
                <a:rPr lang="ru-RU" sz="24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4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интерактиве</a:t>
              </a:r>
              <a:endParaRPr lang="en-US" sz="24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1051322" y="6301740"/>
              <a:ext cx="7041356" cy="7008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Програме</a:t>
              </a:r>
              <a:r>
                <a:rPr lang="ru-RU" sz="2000" dirty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пентру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мемораря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куввинтелор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фразелор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конструкциилор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граматикале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прекум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жокуррь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онлине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аксате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дезвввволтаря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вокабулларулуй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r>
                <a:rPr lang="en-US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63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996" y="3315057"/>
            <a:ext cx="13176409" cy="1180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ru-RU" sz="3700" b="1" kern="0" spc="-37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Рекомандэрь</a:t>
            </a:r>
            <a:r>
              <a:rPr lang="ru-RU" sz="3700" b="1" kern="0" spc="-37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3700" b="1" kern="0" spc="-37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методоложиче</a:t>
            </a:r>
            <a:r>
              <a:rPr lang="ru-RU" sz="3700" b="1" kern="0" spc="-37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3700" b="1" kern="0" spc="-37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привинд</a:t>
            </a:r>
            <a:r>
              <a:rPr lang="ru-RU" sz="3700" b="1" kern="0" spc="-37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3700" b="1" kern="0" spc="-37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утилизаря</a:t>
            </a:r>
            <a:r>
              <a:rPr lang="ru-RU" sz="3700" b="1" kern="0" spc="-37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3700" b="1" kern="0" spc="-37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мултимедия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96" y="4806672"/>
            <a:ext cx="4392097" cy="83081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092" y="4806672"/>
            <a:ext cx="4392097" cy="83081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1189" y="4806672"/>
            <a:ext cx="4392097" cy="83081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524577" y="6171204"/>
            <a:ext cx="12761000" cy="2132832"/>
            <a:chOff x="934641" y="6069166"/>
            <a:chExt cx="12761000" cy="1354129"/>
          </a:xfrm>
        </p:grpSpPr>
        <p:sp>
          <p:nvSpPr>
            <p:cNvPr id="5" name="Text 1"/>
            <p:cNvSpPr/>
            <p:nvPr/>
          </p:nvSpPr>
          <p:spPr>
            <a:xfrm>
              <a:off x="1742837" y="6092155"/>
              <a:ext cx="2360414" cy="29503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00"/>
                </a:lnSpc>
                <a:buNone/>
              </a:pPr>
              <a:r>
                <a:rPr lang="ru-RU" sz="2400" b="1" kern="0" spc="-19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Дозаря</a:t>
              </a:r>
              <a:endParaRPr lang="en-US" sz="2400" dirty="0"/>
            </a:p>
          </p:txBody>
        </p:sp>
        <p:sp>
          <p:nvSpPr>
            <p:cNvPr id="6" name="Text 2"/>
            <p:cNvSpPr/>
            <p:nvPr/>
          </p:nvSpPr>
          <p:spPr>
            <a:xfrm>
              <a:off x="934641" y="6368534"/>
              <a:ext cx="3976807" cy="934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Ну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супраынкэркаць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копиий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материале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мултимедия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Тимпул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оптим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лукру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екранул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есте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10-15 минуте.</a:t>
              </a:r>
              <a:endParaRPr lang="en-US" sz="2000" dirty="0"/>
            </a:p>
          </p:txBody>
        </p:sp>
        <p:sp>
          <p:nvSpPr>
            <p:cNvPr id="8" name="Text 3"/>
            <p:cNvSpPr/>
            <p:nvPr/>
          </p:nvSpPr>
          <p:spPr>
            <a:xfrm>
              <a:off x="5730835" y="6069166"/>
              <a:ext cx="2360414" cy="29503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00"/>
                </a:lnSpc>
                <a:buNone/>
              </a:pPr>
              <a:r>
                <a:rPr lang="ru-RU" sz="2400" b="1" kern="0" spc="-19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Адаптаря</a:t>
              </a:r>
              <a:r>
                <a:rPr lang="ru-RU" sz="2400" b="1" kern="0" spc="-19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ла </a:t>
              </a:r>
              <a:r>
                <a:rPr lang="ru-RU" sz="2400" b="1" kern="0" spc="-19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вырстэ</a:t>
              </a:r>
              <a:endParaRPr lang="en-US" sz="2400" dirty="0"/>
            </a:p>
          </p:txBody>
        </p:sp>
        <p:sp>
          <p:nvSpPr>
            <p:cNvPr id="9" name="Text 4"/>
            <p:cNvSpPr/>
            <p:nvPr/>
          </p:nvSpPr>
          <p:spPr>
            <a:xfrm>
              <a:off x="5326737" y="6368534"/>
              <a:ext cx="3976807" cy="6231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Материалеле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требуе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ореспундэ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вырстей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нивелулуй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дезволтаре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ал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копиилор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</a:t>
              </a:r>
              <a:endParaRPr lang="en-US" sz="2000" dirty="0"/>
            </a:p>
          </p:txBody>
        </p:sp>
        <p:sp>
          <p:nvSpPr>
            <p:cNvPr id="11" name="Text 5"/>
            <p:cNvSpPr/>
            <p:nvPr/>
          </p:nvSpPr>
          <p:spPr>
            <a:xfrm>
              <a:off x="9482860" y="6217747"/>
              <a:ext cx="3976807" cy="59007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ru-RU" sz="2400" b="1" kern="0" spc="-19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Интеграря</a:t>
              </a:r>
              <a:r>
                <a:rPr lang="ru-RU" sz="2400" b="1" kern="0" spc="-19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ку </a:t>
              </a:r>
              <a:r>
                <a:rPr lang="ru-RU" sz="2400" b="1" kern="0" spc="-19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методеле</a:t>
              </a:r>
              <a:r>
                <a:rPr lang="ru-RU" sz="2400" b="1" kern="0" spc="-19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400" b="1" kern="0" spc="-19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традиционале</a:t>
              </a:r>
              <a:endParaRPr lang="en-US" sz="2400" dirty="0"/>
            </a:p>
          </p:txBody>
        </p:sp>
        <p:sp>
          <p:nvSpPr>
            <p:cNvPr id="12" name="Text 6"/>
            <p:cNvSpPr/>
            <p:nvPr/>
          </p:nvSpPr>
          <p:spPr>
            <a:xfrm>
              <a:off x="9718834" y="6663570"/>
              <a:ext cx="3976807" cy="7597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Мултимедия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требуе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комплетезе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ну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ынлокуяскэ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методеле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традиционале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0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ынвэцаре</a:t>
              </a:r>
              <a:r>
                <a:rPr lang="ru-RU" sz="20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076742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Партичипаря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активэ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а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копиилор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ши </a:t>
            </a: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feedback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-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ул</a:t>
            </a:r>
            <a:endParaRPr lang="en-US" sz="4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350198" y="3303983"/>
            <a:ext cx="8280202" cy="4738803"/>
            <a:chOff x="6350198" y="3303984"/>
            <a:chExt cx="7416284" cy="3394234"/>
          </a:xfrm>
        </p:grpSpPr>
        <p:pic>
          <p:nvPicPr>
            <p:cNvPr id="4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0198" y="3303984"/>
              <a:ext cx="556260" cy="556260"/>
            </a:xfrm>
            <a:prstGeom prst="rect">
              <a:avLst/>
            </a:prstGeom>
          </p:spPr>
        </p:pic>
        <p:sp>
          <p:nvSpPr>
            <p:cNvPr id="5" name="Text 1"/>
            <p:cNvSpPr/>
            <p:nvPr/>
          </p:nvSpPr>
          <p:spPr>
            <a:xfrm>
              <a:off x="6350198" y="4107061"/>
              <a:ext cx="2225278" cy="185082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требуе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интеракционезе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актив ку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материалул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репетынд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кувинте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ефектуынд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сарчинь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  <p:pic>
          <p:nvPicPr>
            <p:cNvPr id="6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5642" y="3303984"/>
              <a:ext cx="556260" cy="556260"/>
            </a:xfrm>
            <a:prstGeom prst="rect">
              <a:avLst/>
            </a:prstGeom>
          </p:spPr>
        </p:pic>
        <p:sp>
          <p:nvSpPr>
            <p:cNvPr id="7" name="Text 2"/>
            <p:cNvSpPr/>
            <p:nvPr/>
          </p:nvSpPr>
          <p:spPr>
            <a:xfrm>
              <a:off x="8945642" y="4107061"/>
              <a:ext cx="2225397" cy="22209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Организаць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о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дискуцие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дупэ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лукрул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мултимедия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: че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-а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плэкут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че с-а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рецинут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че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кувинте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ной ау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фост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ынвэцате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  <p:pic>
          <p:nvPicPr>
            <p:cNvPr id="8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41204" y="3303984"/>
              <a:ext cx="556260" cy="556260"/>
            </a:xfrm>
            <a:prstGeom prst="rect">
              <a:avLst/>
            </a:prstGeom>
          </p:spPr>
        </p:pic>
        <p:sp>
          <p:nvSpPr>
            <p:cNvPr id="9" name="Text 3"/>
            <p:cNvSpPr/>
            <p:nvPr/>
          </p:nvSpPr>
          <p:spPr>
            <a:xfrm>
              <a:off x="11541204" y="4107061"/>
              <a:ext cx="2225278" cy="25911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Асигураци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-вэ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материалеле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сынт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адеквате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пентру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вырстэ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концинут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респектаць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регулиле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сигуранцэ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утилизаря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екипаментелор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1241" y="834211"/>
            <a:ext cx="5438537" cy="679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ru-RU" sz="4250" b="1" kern="0" spc="-43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Провокэрь</a:t>
            </a:r>
            <a:r>
              <a:rPr lang="ru-RU" sz="4250" b="1" kern="0" spc="-43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ши </a:t>
            </a:r>
            <a:r>
              <a:rPr lang="ru-RU" sz="4250" b="1" kern="0" spc="-43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лимитэрь</a:t>
            </a:r>
            <a:endParaRPr lang="en-US" sz="425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323886" y="1636157"/>
            <a:ext cx="7485511" cy="5517594"/>
            <a:chOff x="6323886" y="1875353"/>
            <a:chExt cx="7485511" cy="5517594"/>
          </a:xfrm>
        </p:grpSpPr>
        <p:sp>
          <p:nvSpPr>
            <p:cNvPr id="4" name="Shape 1"/>
            <p:cNvSpPr/>
            <p:nvPr/>
          </p:nvSpPr>
          <p:spPr>
            <a:xfrm>
              <a:off x="6593086" y="1875353"/>
              <a:ext cx="30480" cy="5517594"/>
            </a:xfrm>
            <a:prstGeom prst="roundRect">
              <a:avLst>
                <a:gd name="adj" fmla="val 117765"/>
              </a:avLst>
            </a:prstGeom>
            <a:solidFill>
              <a:srgbClr val="D8D4D4"/>
            </a:solidFill>
            <a:ln/>
          </p:spPr>
        </p:sp>
        <p:sp>
          <p:nvSpPr>
            <p:cNvPr id="5" name="Shape 2"/>
            <p:cNvSpPr/>
            <p:nvPr/>
          </p:nvSpPr>
          <p:spPr>
            <a:xfrm>
              <a:off x="6831806" y="2398514"/>
              <a:ext cx="717828" cy="30480"/>
            </a:xfrm>
            <a:prstGeom prst="roundRect">
              <a:avLst>
                <a:gd name="adj" fmla="val 117765"/>
              </a:avLst>
            </a:prstGeom>
            <a:solidFill>
              <a:srgbClr val="D8D4D4"/>
            </a:solidFill>
            <a:ln/>
          </p:spPr>
        </p:sp>
        <p:sp>
          <p:nvSpPr>
            <p:cNvPr id="6" name="Shape 3"/>
            <p:cNvSpPr/>
            <p:nvPr/>
          </p:nvSpPr>
          <p:spPr>
            <a:xfrm>
              <a:off x="6323886" y="2144554"/>
              <a:ext cx="538401" cy="538401"/>
            </a:xfrm>
            <a:prstGeom prst="roundRect">
              <a:avLst>
                <a:gd name="adj" fmla="val 6667"/>
              </a:avLst>
            </a:prstGeom>
            <a:solidFill>
              <a:srgbClr val="F2EEEE"/>
            </a:solidFill>
            <a:ln/>
          </p:spPr>
        </p:sp>
        <p:sp>
          <p:nvSpPr>
            <p:cNvPr id="7" name="Text 4"/>
            <p:cNvSpPr/>
            <p:nvPr/>
          </p:nvSpPr>
          <p:spPr>
            <a:xfrm>
              <a:off x="6429970" y="2209860"/>
              <a:ext cx="326231" cy="4077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50"/>
                </a:lnSpc>
                <a:buNone/>
              </a:pPr>
              <a:r>
                <a:rPr lang="en-US" sz="3200" b="1" kern="0" spc="-26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1</a:t>
              </a:r>
              <a:endParaRPr lang="en-US" sz="320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7789545" y="2114550"/>
              <a:ext cx="2719268" cy="33992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50"/>
                </a:lnSpc>
                <a:buNone/>
              </a:pPr>
              <a:r>
                <a:rPr lang="ru-RU" sz="28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Проблеме </a:t>
              </a:r>
              <a:r>
                <a:rPr lang="ru-RU" sz="28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техниче</a:t>
              </a:r>
              <a:endParaRPr lang="en-US" sz="28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7789545" y="2597944"/>
              <a:ext cx="6003369" cy="7179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Посибиле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липсурь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екипамент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сау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конексиуне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интернет пот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ынгреуна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утилизаря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ресурселор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мултимедия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  <p:sp>
          <p:nvSpPr>
            <p:cNvPr id="10" name="Shape 7"/>
            <p:cNvSpPr/>
            <p:nvPr/>
          </p:nvSpPr>
          <p:spPr>
            <a:xfrm>
              <a:off x="6831806" y="4317444"/>
              <a:ext cx="717828" cy="30480"/>
            </a:xfrm>
            <a:prstGeom prst="roundRect">
              <a:avLst>
                <a:gd name="adj" fmla="val 117765"/>
              </a:avLst>
            </a:prstGeom>
            <a:solidFill>
              <a:srgbClr val="D8D4D4"/>
            </a:solidFill>
            <a:ln/>
          </p:spPr>
        </p:sp>
        <p:sp>
          <p:nvSpPr>
            <p:cNvPr id="11" name="Shape 8"/>
            <p:cNvSpPr/>
            <p:nvPr/>
          </p:nvSpPr>
          <p:spPr>
            <a:xfrm>
              <a:off x="6323886" y="4063484"/>
              <a:ext cx="538401" cy="538401"/>
            </a:xfrm>
            <a:prstGeom prst="roundRect">
              <a:avLst>
                <a:gd name="adj" fmla="val 6667"/>
              </a:avLst>
            </a:prstGeom>
            <a:solidFill>
              <a:srgbClr val="F2EEEE"/>
            </a:solidFill>
            <a:ln/>
          </p:spPr>
        </p:sp>
        <p:sp>
          <p:nvSpPr>
            <p:cNvPr id="12" name="Text 9"/>
            <p:cNvSpPr/>
            <p:nvPr/>
          </p:nvSpPr>
          <p:spPr>
            <a:xfrm>
              <a:off x="6429970" y="4128790"/>
              <a:ext cx="326231" cy="4077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50"/>
                </a:lnSpc>
                <a:buNone/>
              </a:pPr>
              <a:r>
                <a:rPr lang="en-US" sz="3200" b="1" kern="0" spc="-26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2</a:t>
              </a:r>
              <a:endParaRPr lang="en-US" sz="32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7789545" y="4033480"/>
              <a:ext cx="2719268" cy="33992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50"/>
                </a:lnSpc>
                <a:buNone/>
              </a:pPr>
              <a:r>
                <a:rPr lang="ru-RU" sz="28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Супрасоличитаре</a:t>
              </a:r>
              <a:endParaRPr lang="en-US" sz="28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7806028" y="4432335"/>
              <a:ext cx="6003369" cy="7179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Екзистэ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рискул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супрасоличитаре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копиилор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утилизаря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прелунжитэ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екранелор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афектынд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кончентраря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ши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сэнэтатя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</a:p>
            <a:p>
              <a:pPr marL="0" indent="0" algn="l">
                <a:lnSpc>
                  <a:spcPts val="2800"/>
                </a:lnSpc>
                <a:buNone/>
              </a:pPr>
              <a:endParaRPr lang="ru-RU" sz="24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endParaRPr>
            </a:p>
            <a:p>
              <a:pPr marL="0" indent="0" algn="l">
                <a:lnSpc>
                  <a:spcPts val="2800"/>
                </a:lnSpc>
                <a:buNone/>
              </a:pPr>
              <a:endParaRPr lang="ru-RU" sz="2400" dirty="0">
                <a:solidFill>
                  <a:srgbClr val="3D3838"/>
                </a:solidFill>
                <a:ea typeface="Source Sans Pro" pitchFamily="34" charset="-122"/>
              </a:endParaRPr>
            </a:p>
            <a:p>
              <a:pPr marL="0" indent="0" algn="l">
                <a:lnSpc>
                  <a:spcPts val="2800"/>
                </a:lnSpc>
                <a:buNone/>
              </a:pPr>
              <a:endParaRPr lang="ru-RU" sz="2400" dirty="0" smtClean="0">
                <a:solidFill>
                  <a:srgbClr val="3D3838"/>
                </a:solidFill>
                <a:ea typeface="Source Sans Pro" pitchFamily="34" charset="-122"/>
              </a:endParaRPr>
            </a:p>
            <a:p>
              <a:pPr marL="0" indent="0" algn="l">
                <a:lnSpc>
                  <a:spcPts val="2800"/>
                </a:lnSpc>
                <a:buNone/>
              </a:pPr>
              <a:endParaRPr lang="en-US" sz="2400" dirty="0"/>
            </a:p>
          </p:txBody>
        </p:sp>
        <p:sp>
          <p:nvSpPr>
            <p:cNvPr id="15" name="Shape 12"/>
            <p:cNvSpPr/>
            <p:nvPr/>
          </p:nvSpPr>
          <p:spPr>
            <a:xfrm>
              <a:off x="6831806" y="6236375"/>
              <a:ext cx="717828" cy="30480"/>
            </a:xfrm>
            <a:prstGeom prst="roundRect">
              <a:avLst>
                <a:gd name="adj" fmla="val 117765"/>
              </a:avLst>
            </a:prstGeom>
            <a:solidFill>
              <a:srgbClr val="D8D4D4"/>
            </a:solidFill>
            <a:ln/>
          </p:spPr>
        </p:sp>
        <p:sp>
          <p:nvSpPr>
            <p:cNvPr id="16" name="Shape 13"/>
            <p:cNvSpPr/>
            <p:nvPr/>
          </p:nvSpPr>
          <p:spPr>
            <a:xfrm>
              <a:off x="6323886" y="5982414"/>
              <a:ext cx="538401" cy="538401"/>
            </a:xfrm>
            <a:prstGeom prst="roundRect">
              <a:avLst>
                <a:gd name="adj" fmla="val 6667"/>
              </a:avLst>
            </a:prstGeom>
            <a:solidFill>
              <a:srgbClr val="F2EEEE"/>
            </a:solidFill>
            <a:ln/>
          </p:spPr>
        </p:sp>
        <p:sp>
          <p:nvSpPr>
            <p:cNvPr id="17" name="Text 14"/>
            <p:cNvSpPr/>
            <p:nvPr/>
          </p:nvSpPr>
          <p:spPr>
            <a:xfrm>
              <a:off x="6429970" y="6047720"/>
              <a:ext cx="326231" cy="4077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50"/>
                </a:lnSpc>
                <a:buNone/>
              </a:pPr>
              <a:r>
                <a:rPr lang="en-US" sz="3200" b="1" kern="0" spc="-26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3</a:t>
              </a:r>
              <a:endParaRPr lang="en-US" sz="3200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7789545" y="5952411"/>
              <a:ext cx="4066223" cy="33992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50"/>
                </a:lnSpc>
                <a:buNone/>
              </a:pPr>
              <a:r>
                <a:rPr lang="ru-RU" sz="28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Прегэтиря</a:t>
              </a:r>
              <a:r>
                <a:rPr lang="ru-RU" sz="28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кадрелор</a:t>
              </a:r>
              <a:r>
                <a:rPr lang="ru-RU" sz="28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1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дидактиче</a:t>
              </a:r>
              <a:r>
                <a:rPr lang="ru-RU" sz="2800" b="1" kern="0" spc="-21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endParaRPr lang="en-US" sz="2800" b="1" dirty="0"/>
            </a:p>
          </p:txBody>
        </p:sp>
        <p:sp>
          <p:nvSpPr>
            <p:cNvPr id="19" name="Text 16"/>
            <p:cNvSpPr/>
            <p:nvPr/>
          </p:nvSpPr>
          <p:spPr>
            <a:xfrm>
              <a:off x="7789545" y="6435804"/>
              <a:ext cx="6003369" cy="7179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Есте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нечесарэ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прегэтиря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континуэ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кадрелор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дидактиче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пентру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лукра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ефичиент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ноиле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техноложий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814626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Екземплу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де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активитате</a:t>
            </a: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: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Презентаре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интерактивэ</a:t>
            </a:r>
            <a:endParaRPr lang="en-US" sz="4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863797" y="2587347"/>
            <a:ext cx="8378525" cy="5465272"/>
            <a:chOff x="863798" y="2587347"/>
            <a:chExt cx="7416404" cy="4580692"/>
          </a:xfrm>
        </p:grpSpPr>
        <p:sp>
          <p:nvSpPr>
            <p:cNvPr id="4" name="Shape 1"/>
            <p:cNvSpPr/>
            <p:nvPr/>
          </p:nvSpPr>
          <p:spPr>
            <a:xfrm>
              <a:off x="863798" y="2587347"/>
              <a:ext cx="185023" cy="1609130"/>
            </a:xfrm>
            <a:prstGeom prst="roundRect">
              <a:avLst>
                <a:gd name="adj" fmla="val 20011"/>
              </a:avLst>
            </a:prstGeom>
            <a:solidFill>
              <a:schemeClr val="accent2"/>
            </a:solidFill>
            <a:ln/>
          </p:spPr>
        </p:sp>
        <p:sp>
          <p:nvSpPr>
            <p:cNvPr id="5" name="Text 2"/>
            <p:cNvSpPr/>
            <p:nvPr/>
          </p:nvSpPr>
          <p:spPr>
            <a:xfrm>
              <a:off x="1418987" y="2587347"/>
              <a:ext cx="3141821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Прегэтиря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презентэрий</a:t>
              </a:r>
              <a:endParaRPr lang="en-US" sz="28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1418987" y="3085981"/>
              <a:ext cx="6861215" cy="11104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Креаць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о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презентаре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ку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имажинь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але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обьектелор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диферите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кулорь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адэугынд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анимаций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каре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пронунцэ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денумиря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кулорий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ын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лимба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молдовеняскэ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лик. </a:t>
              </a:r>
              <a:endParaRPr lang="en-US" sz="2400" dirty="0"/>
            </a:p>
          </p:txBody>
        </p:sp>
        <p:sp>
          <p:nvSpPr>
            <p:cNvPr id="7" name="Shape 4"/>
            <p:cNvSpPr/>
            <p:nvPr/>
          </p:nvSpPr>
          <p:spPr>
            <a:xfrm>
              <a:off x="1233964" y="4443293"/>
              <a:ext cx="185023" cy="1238964"/>
            </a:xfrm>
            <a:prstGeom prst="roundRect">
              <a:avLst>
                <a:gd name="adj" fmla="val 20011"/>
              </a:avLst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</p:sp>
        <p:sp>
          <p:nvSpPr>
            <p:cNvPr id="8" name="Text 5"/>
            <p:cNvSpPr/>
            <p:nvPr/>
          </p:nvSpPr>
          <p:spPr>
            <a:xfrm>
              <a:off x="1789152" y="4443293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Жок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интерактив</a:t>
              </a:r>
              <a:endParaRPr lang="en-US" sz="28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1789152" y="4941927"/>
              <a:ext cx="6491049" cy="74033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Адэугаць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жок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ла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сфыршитул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презентэрий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,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унде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копилул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требуе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сэ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алягэ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кулоаря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коректэ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пентру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обьектул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индикат</a:t>
              </a:r>
              <a:r>
                <a:rPr lang="en-US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.</a:t>
              </a:r>
              <a:endParaRPr lang="en-US" sz="2400" dirty="0"/>
            </a:p>
          </p:txBody>
        </p:sp>
        <p:sp>
          <p:nvSpPr>
            <p:cNvPr id="10" name="Shape 7"/>
            <p:cNvSpPr/>
            <p:nvPr/>
          </p:nvSpPr>
          <p:spPr>
            <a:xfrm>
              <a:off x="1604248" y="5929074"/>
              <a:ext cx="185023" cy="1238964"/>
            </a:xfrm>
            <a:prstGeom prst="roundRect">
              <a:avLst>
                <a:gd name="adj" fmla="val 20011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</p:sp>
        <p:sp>
          <p:nvSpPr>
            <p:cNvPr id="11" name="Text 8"/>
            <p:cNvSpPr/>
            <p:nvPr/>
          </p:nvSpPr>
          <p:spPr>
            <a:xfrm>
              <a:off x="2159437" y="5929074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Активитате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де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груп</a:t>
              </a:r>
              <a:endParaRPr lang="en-US" sz="28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2159437" y="6427708"/>
              <a:ext cx="6120765" cy="74033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900"/>
                </a:lnSpc>
                <a:buNone/>
              </a:pP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Организаць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жок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груп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дупэ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презентаре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: «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Гэсеште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ун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обьект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де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ачеяшь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 </a:t>
              </a:r>
              <a:r>
                <a:rPr lang="ru-RU" sz="2400" dirty="0" err="1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кулоаре</a:t>
              </a:r>
              <a:r>
                <a:rPr lang="ru-RU" sz="2400" dirty="0" smtClean="0">
                  <a:solidFill>
                    <a:srgbClr val="3D3838"/>
                  </a:solidFill>
                  <a:latin typeface="Source Sans Pro" pitchFamily="34" charset="0"/>
                  <a:ea typeface="Source Sans Pro" pitchFamily="34" charset="-122"/>
                  <a:cs typeface="Source Sans Pro" pitchFamily="34" charset="-120"/>
                </a:rPr>
                <a:t>».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08685"/>
            <a:ext cx="129028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Планул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лекцией: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ынвэцэм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лимба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молдовеняскэ</a:t>
            </a:r>
            <a:r>
              <a:rPr lang="ru-RU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ку </a:t>
            </a:r>
            <a:r>
              <a:rPr lang="ru-RU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мултиммедия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863798" y="3627834"/>
            <a:ext cx="3823216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Салут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лимба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молдовеняскэ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експликацие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скуртэ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а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скопулуй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лекцией.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9943267" y="3627834"/>
            <a:ext cx="382333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Редаць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фишиер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аудио ку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кувинте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де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базэ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ши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черець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копиилор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репете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</a:p>
        </p:txBody>
      </p:sp>
      <p:sp>
        <p:nvSpPr>
          <p:cNvPr id="12" name="Text 8"/>
          <p:cNvSpPr/>
          <p:nvPr/>
        </p:nvSpPr>
        <p:spPr>
          <a:xfrm>
            <a:off x="9943267" y="6070878"/>
            <a:ext cx="382333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Арэтаць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скурт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филмулец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анимат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ку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диалогурь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ын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лимба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молдовеняскэ</a:t>
            </a:r>
            <a:r>
              <a:rPr lang="ru-RU" sz="190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863798" y="5885855"/>
            <a:ext cx="3823216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Утилизаць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жок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интерактив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таблетэ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унде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копиий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требуе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сэ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асичиезе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имажинь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ку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денумириле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9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обьектелор</a:t>
            </a:r>
            <a:r>
              <a:rPr lang="ru-RU" sz="19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endParaRPr lang="en-US" sz="19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478994" y="2804874"/>
            <a:ext cx="11269147" cy="4515922"/>
            <a:chOff x="1478994" y="2804874"/>
            <a:chExt cx="11269147" cy="4515922"/>
          </a:xfrm>
        </p:grpSpPr>
        <p:sp>
          <p:nvSpPr>
            <p:cNvPr id="3" name="Text 1"/>
            <p:cNvSpPr/>
            <p:nvPr/>
          </p:nvSpPr>
          <p:spPr>
            <a:xfrm>
              <a:off x="1478994" y="3129201"/>
              <a:ext cx="3208020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750"/>
                </a:lnSpc>
                <a:buNone/>
              </a:pP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Момент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организаторик</a:t>
              </a:r>
              <a:endParaRPr lang="en-US" sz="2800" dirty="0"/>
            </a:p>
          </p:txBody>
        </p:sp>
        <p:pic>
          <p:nvPicPr>
            <p:cNvPr id="5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7180" y="2804874"/>
              <a:ext cx="4515922" cy="4515922"/>
            </a:xfrm>
            <a:prstGeom prst="rect">
              <a:avLst/>
            </a:prstGeom>
          </p:spPr>
        </p:pic>
        <p:sp>
          <p:nvSpPr>
            <p:cNvPr id="6" name="Text 3"/>
            <p:cNvSpPr/>
            <p:nvPr/>
          </p:nvSpPr>
          <p:spPr>
            <a:xfrm>
              <a:off x="6221611" y="3538776"/>
              <a:ext cx="369213" cy="461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350"/>
                </a:lnSpc>
                <a:buNone/>
              </a:pPr>
              <a:r>
                <a:rPr lang="en-US" sz="3600" b="1" kern="0" spc="-19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1</a:t>
              </a:r>
              <a:endParaRPr lang="en-US" sz="360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9943267" y="3129201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Материале аудио</a:t>
              </a:r>
              <a:endParaRPr lang="en-US" sz="2800" dirty="0"/>
            </a:p>
          </p:txBody>
        </p:sp>
        <p:pic>
          <p:nvPicPr>
            <p:cNvPr id="9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180" y="2804874"/>
              <a:ext cx="4515922" cy="4515922"/>
            </a:xfrm>
            <a:prstGeom prst="rect">
              <a:avLst/>
            </a:prstGeom>
          </p:spPr>
        </p:pic>
        <p:sp>
          <p:nvSpPr>
            <p:cNvPr id="10" name="Text 6"/>
            <p:cNvSpPr/>
            <p:nvPr/>
          </p:nvSpPr>
          <p:spPr>
            <a:xfrm>
              <a:off x="8423553" y="3923109"/>
              <a:ext cx="369213" cy="461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350"/>
                </a:lnSpc>
                <a:buNone/>
              </a:pPr>
              <a:r>
                <a:rPr lang="en-US" sz="3600" b="1" kern="0" spc="-19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2</a:t>
              </a:r>
              <a:endParaRPr lang="en-US" sz="360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9943267" y="5572244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sz="2800" dirty="0" err="1" smtClean="0"/>
                <a:t>Визуализаре</a:t>
              </a:r>
              <a:r>
                <a:rPr lang="ru-RU" sz="2800" dirty="0" smtClean="0"/>
                <a:t> видео</a:t>
              </a:r>
              <a:endParaRPr lang="en-US" sz="2800" dirty="0"/>
            </a:p>
          </p:txBody>
        </p:sp>
        <p:pic>
          <p:nvPicPr>
            <p:cNvPr id="13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7180" y="2804874"/>
              <a:ext cx="4515922" cy="4515922"/>
            </a:xfrm>
            <a:prstGeom prst="rect">
              <a:avLst/>
            </a:prstGeom>
          </p:spPr>
        </p:pic>
        <p:sp>
          <p:nvSpPr>
            <p:cNvPr id="14" name="Text 9"/>
            <p:cNvSpPr/>
            <p:nvPr/>
          </p:nvSpPr>
          <p:spPr>
            <a:xfrm>
              <a:off x="8039219" y="6125051"/>
              <a:ext cx="369213" cy="461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350"/>
                </a:lnSpc>
                <a:buNone/>
              </a:pPr>
              <a:r>
                <a:rPr lang="en-US" sz="3600" b="1" kern="0" spc="-19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3</a:t>
              </a:r>
              <a:endParaRPr lang="en-US" sz="3600" dirty="0"/>
            </a:p>
          </p:txBody>
        </p:sp>
        <p:sp>
          <p:nvSpPr>
            <p:cNvPr id="15" name="Text 10"/>
            <p:cNvSpPr/>
            <p:nvPr/>
          </p:nvSpPr>
          <p:spPr>
            <a:xfrm>
              <a:off x="1882140" y="5387221"/>
              <a:ext cx="2804874" cy="3506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750"/>
                </a:lnSpc>
                <a:buNone/>
              </a:pP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Жок</a:t>
              </a:r>
              <a:r>
                <a:rPr lang="ru-RU" sz="2800" b="1" kern="0" spc="-22" dirty="0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 </a:t>
              </a:r>
              <a:r>
                <a:rPr lang="ru-RU" sz="2800" b="1" kern="0" spc="-22" dirty="0" err="1" smtClean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интерактив</a:t>
              </a:r>
              <a:endParaRPr lang="en-US" sz="2800" dirty="0"/>
            </a:p>
          </p:txBody>
        </p:sp>
        <p:pic>
          <p:nvPicPr>
            <p:cNvPr id="17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7180" y="2804874"/>
              <a:ext cx="4515922" cy="4515922"/>
            </a:xfrm>
            <a:prstGeom prst="rect">
              <a:avLst/>
            </a:prstGeom>
          </p:spPr>
        </p:pic>
        <p:sp>
          <p:nvSpPr>
            <p:cNvPr id="18" name="Text 12"/>
            <p:cNvSpPr/>
            <p:nvPr/>
          </p:nvSpPr>
          <p:spPr>
            <a:xfrm>
              <a:off x="5837277" y="5740718"/>
              <a:ext cx="369213" cy="461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350"/>
                </a:lnSpc>
                <a:buNone/>
              </a:pPr>
              <a:r>
                <a:rPr lang="en-US" sz="3600" b="1" kern="0" spc="-19" dirty="0">
                  <a:solidFill>
                    <a:srgbClr val="3D3838"/>
                  </a:solidFill>
                  <a:latin typeface="Montserrat Bold" pitchFamily="34" charset="0"/>
                  <a:ea typeface="Montserrat Bold" pitchFamily="34" charset="-122"/>
                  <a:cs typeface="Montserrat Bold" pitchFamily="34" charset="-120"/>
                </a:rPr>
                <a:t>4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674</Words>
  <Application>Microsoft Office PowerPoint</Application>
  <PresentationFormat>Произвольный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Montserrat Bold</vt:lpstr>
      <vt:lpstr>Calibri</vt:lpstr>
      <vt:lpstr>Century Gothic</vt:lpstr>
      <vt:lpstr>Source Sans Pro</vt:lpstr>
      <vt:lpstr>Source Sans Pro Bold</vt:lpstr>
      <vt:lpstr>Wingdings 3</vt:lpstr>
      <vt:lpstr>Arial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20</cp:revision>
  <dcterms:created xsi:type="dcterms:W3CDTF">2025-03-18T13:34:11Z</dcterms:created>
  <dcterms:modified xsi:type="dcterms:W3CDTF">2025-03-18T20:46:53Z</dcterms:modified>
</cp:coreProperties>
</file>