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Весна фон (30)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428604"/>
            <a:ext cx="6429420" cy="28575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МЕТОДИЧЬ МОДЕРНЕ ЫН ПРОЧЕСУЛ ДЕ ФОРМАРЕ А ДЕПРИНДЕРИЛОР ШИ КОМПЕТЕНЦЕЛОР ЫН КАДРУЛ АКТИВИТЭЦИЛОР ДЕ ЛИМБЭ ОФИЧИАЛЭ (МОЛДОВЕНЯСКЭ)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Дискурс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теоретико-практик</a:t>
            </a:r>
            <a:endParaRPr lang="ru-RU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реализат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Докина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Е.И.</a:t>
            </a:r>
          </a:p>
          <a:p>
            <a:pPr algn="r"/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ынвэцэтор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лимбэ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молдовеняскэ</a:t>
            </a:r>
            <a:endParaRPr lang="ru-RU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ИМЫ «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Грэдиница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пентру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копий №16 </a:t>
            </a:r>
          </a:p>
          <a:p>
            <a:pPr algn="r"/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дин ор. Бендер»,</a:t>
            </a:r>
          </a:p>
          <a:p>
            <a:pPr algn="r"/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II 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категорие</a:t>
            </a:r>
            <a:r>
              <a:rPr lang="ru-RU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калификативэ</a:t>
            </a:r>
            <a:endParaRPr lang="ru-RU" sz="2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endParaRPr lang="ru-RU" sz="1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36075413_17-flomaster-club-p-moldavskie-natsionalnie-uzori-krasivii-ris-1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28885" y="2428885"/>
            <a:ext cx="685800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Активитатя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интерактивэ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Лэнцишорул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Интервиул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)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QuestService\Desktop\понедельник-Как-я-это-понимаю-2-1024x768.jpg"/>
          <p:cNvPicPr>
            <a:picLocks noGrp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3500462" cy="248284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QuestService\Desktop\detsad-422161-154408375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357694"/>
            <a:ext cx="3711473" cy="222158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E:\ИДЕАЛЬНО\МОЛДАВСКИЙ\фото\DSCN4508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928802"/>
            <a:ext cx="3643338" cy="26432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Метода 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проектелор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3071834" cy="276804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786190"/>
            <a:ext cx="3786214" cy="291092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285861"/>
            <a:ext cx="336682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Метода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интенсивэ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жокул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де рол)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10" y="1785926"/>
            <a:ext cx="2943439" cy="262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2714620"/>
            <a:ext cx="2383997" cy="320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428736"/>
            <a:ext cx="2424522" cy="323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Метода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интенсивэ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жокурь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дидактиче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интерактиве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)</a:t>
            </a:r>
            <a:endParaRPr lang="ru-RU" dirty="0"/>
          </a:p>
        </p:txBody>
      </p:sp>
      <p:pic>
        <p:nvPicPr>
          <p:cNvPr id="6" name="Рисунок 5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QuestService\Desktop\ИГРЫ фото\изображение_viber_2024-01-29_18-52-10-14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36148" y="4393414"/>
            <a:ext cx="20717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QuestService\Desktop\ИГРЫ фото\изображение_viber_2024-01-29_18-52-10-58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571612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QuestService\Desktop\ИГРЫ фото\изображение_viber_2024-01-29_18-52-44-02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000264" cy="27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QuestService\Desktop\ИГРЫ фото\изображение_viber_2024-01-29_18-52-42-585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643446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QuestService\Desktop\ИГРЫ фото\изображение_viber_2024-01-29_18-52-42-585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572008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QuestService\Desktop\ИГРЫ фото\изображение_viber_2024-01-29_18-52-11-059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2143140" cy="28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Мнемотехника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QuestService\Desktop\ИГРЫ фото\изображение_viber_2024-01-29_18-51-36-33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429000"/>
            <a:ext cx="15001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QuestService\Desktop\ИГРЫ фото\изображение_viber_2024-01-29_18-52-09-35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357562"/>
            <a:ext cx="1500198" cy="29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QuestService\Desktop\ИГРЫ фото\изображение_viber_2024-01-29_18-52-09-58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357298"/>
            <a:ext cx="14287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QuestService\Desktop\ИГРЫ фото\изображение_viber_2024-01-29_18-52-09-904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357298"/>
            <a:ext cx="13573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QuestService\Desktop\ИГРЫ фото\изображение_viber_2024-01-29_18-52-42-888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643314"/>
            <a:ext cx="18573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Технолоӂий  </a:t>
            </a:r>
            <a:b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де 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превенире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а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супраынкэркэрий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де 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протежаре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а 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сэнэтэций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928801"/>
            <a:ext cx="2500330" cy="305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C:\Users\QuestService\Desktop\detsad-1511782-160805827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857364"/>
            <a:ext cx="263483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QuestService\Desktop\Подборка фото\изображение_viber_2024-01-12_15-46-20-02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214818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Интеракциуня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ку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пэринций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ябрь в ПЕЧАТЬ\фото группы\IMG-a5d10bcd950a46cc3e5fe80d4b730e11-V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311752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Новейшая от 16.08.2024\ФОТО ДС\Зайцы 1\IMG_20191114_09513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1961742" cy="27343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Рисунок 7" descr="E:\Новейшая от 16.08.2024\ФОТО ДС\Зайцы 1\IMG_20191114_10371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4143380"/>
            <a:ext cx="3036848" cy="2278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E:\Новейшая от 16.08.2024\ФОТО ДС\Зайцы 2\Семьи\Дима и папой 12.04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071942"/>
            <a:ext cx="2928958" cy="241880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Конклузий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Ун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ынвэцэтор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модерн ну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поате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лукра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ефичиент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фэрэ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утилиза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технолоӂий педагоӂиче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модерне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мунка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а 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кэрор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утилизаре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есте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уна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дин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принчипалеле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кондиций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пентру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ымбунэтэциря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калитэций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едукацией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диверсификаря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прочесулуй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ынвэцаре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прешколарилор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утилизаря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май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ефичиентэ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 а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тимпулуй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превэзут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пентру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студиере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лимбий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офичиале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3797304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Вэ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мулцумеск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пентру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атенцие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!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Технолоӂия    педагоӂикэ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u="sng" dirty="0" err="1" smtClean="0">
                <a:latin typeface="Cambria Math" pitchFamily="18" charset="0"/>
                <a:ea typeface="Cambria Math" pitchFamily="18" charset="0"/>
              </a:rPr>
              <a:t>Технолоӂия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 презинтэ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ун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сет де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техничь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утилизате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орьче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афачере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абилитате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артэ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конформ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дикционарулуй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експликатив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).</a:t>
            </a:r>
          </a:p>
          <a:p>
            <a:pPr algn="just"/>
            <a:r>
              <a:rPr lang="ru-RU" sz="2800" u="sng" dirty="0" err="1" smtClean="0">
                <a:latin typeface="Cambria Math" pitchFamily="18" charset="0"/>
                <a:ea typeface="Cambria Math" pitchFamily="18" charset="0"/>
              </a:rPr>
              <a:t>Технолоӂия педагоӂикэ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 констэ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проектаря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прочесулуй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едукационал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базат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пе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утилизаря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унуй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сет де методе,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техничь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форме де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организаре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а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активитэциор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едукационале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ынвэцаре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каре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спореск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ефикачитатя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формэрий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компетенцелор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а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кэрор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утилизаре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аре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ун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резултат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клар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дефинит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just"/>
            <a:endParaRPr lang="ru-RU" sz="28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Кончептеле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методолоӂиче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модерне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000396"/>
          </a:xfrm>
        </p:spPr>
        <p:txBody>
          <a:bodyPr/>
          <a:lstStyle/>
          <a:p>
            <a:pPr lvl="0" algn="just"/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Кончептул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комуникатив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lvl="0" algn="just"/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Кончептул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проектулуй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lvl="0" algn="just"/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Кончептул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интенсив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lvl="0" algn="just"/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Кончептул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активитэций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Метода 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комуникативэ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карактеристичь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спечифиче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)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скопул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ынвэцэрий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есте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ну де а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стэпыни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о а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доуа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лимбэ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чи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де а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депринде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«о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културэ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лингвистикэ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», каре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инклуде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ун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аспект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когнитив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едукационал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компетитив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algn="just"/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пресупуне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куноаштеря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тутурор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аспектелор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културий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лимбий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студияте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прин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комуникаре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algn="just"/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утилизаря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тутурор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функциилор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ситуативе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прочесул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предаре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—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ынвэцаре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algn="just"/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стэпыниря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мижлоачелор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комуникаре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нон-вербалэ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algn="just"/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утилизаря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екзкрчициилор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ворбире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кондиционатэ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Дин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каузэ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технолоӂииле мультимедия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сынт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актуале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нечесаре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?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1)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Актуалменте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аре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лок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прочесул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интенсив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информационализаре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а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сочиетэций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algn="just">
              <a:buNone/>
            </a:pP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2)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Нечеситатя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де а спори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калитатя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ефичиенца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почесулуй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едукационал-дидактик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дин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грэдиница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latin typeface="Cambria Math" pitchFamily="18" charset="0"/>
                <a:ea typeface="Cambria Math" pitchFamily="18" charset="0"/>
              </a:rPr>
              <a:t>пенру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копий.</a:t>
            </a:r>
          </a:p>
          <a:p>
            <a:pPr algn="just">
              <a:buNone/>
            </a:pPr>
            <a:endParaRPr lang="ru-RU" sz="1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QuestService\Desktop\49459-dettext_com-kartinka-kompiutera-dlia-detei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7" y="3857628"/>
            <a:ext cx="3571900" cy="24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57686" y="2857496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Акитивитатя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дин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грэдиница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пентру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копий </a:t>
            </a:r>
            <a:r>
              <a:rPr lang="ru-RU" sz="2400" u="sng" dirty="0" err="1" smtClean="0">
                <a:latin typeface="Cambria Math" pitchFamily="18" charset="0"/>
                <a:ea typeface="Cambria Math" pitchFamily="18" charset="0"/>
              </a:rPr>
              <a:t>требуе</a:t>
            </a:r>
            <a:r>
              <a:rPr lang="ru-RU" sz="2400" u="sng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u="sng" dirty="0" err="1" smtClean="0">
                <a:latin typeface="Cambria Math" pitchFamily="18" charset="0"/>
                <a:ea typeface="Cambria Math" pitchFamily="18" charset="0"/>
              </a:rPr>
              <a:t>сэ</a:t>
            </a:r>
            <a:r>
              <a:rPr lang="ru-RU" sz="2400" u="sng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u="sng" dirty="0" err="1" smtClean="0">
                <a:latin typeface="Cambria Math" pitchFamily="18" charset="0"/>
                <a:ea typeface="Cambria Math" pitchFamily="18" charset="0"/>
              </a:rPr>
              <a:t>фие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: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емоционалэ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вие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динамикэ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дотатэ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ку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материал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илустратив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калитатив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партичипаря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фиекэруй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копил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требуе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сэ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фие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максималэ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Технолоӂия </a:t>
            </a:r>
            <a:b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информационал-комуникативэ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1643050"/>
            <a:ext cx="3000396" cy="18573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Информация  де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екран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презинтэ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ун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интерес  спорит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3857628"/>
            <a:ext cx="3000396" cy="192882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Информация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суб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формэ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имаӂине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пиктограмэ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сау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симбол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есте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май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фачилэ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пентру</a:t>
            </a:r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а фи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ынцелясэ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2500306"/>
            <a:ext cx="2714644" cy="21431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Мишкаря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сунетул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,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мултианимаря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сынт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атрактибиле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пентру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копий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мулт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тимп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каптязя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атенция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лор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1643050"/>
            <a:ext cx="2714644" cy="19288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Компетенцеле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акумулате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се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рецин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меморие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мулт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тимп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ши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ушор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пот фи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актуализате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3857628"/>
            <a:ext cx="2714644" cy="2357454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Оферэ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посибилитатя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де  а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модела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ситуаций, каре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вяца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реалэ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ну  пот  фи 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вэзуте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Каптаря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атенцией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QuestService\Desktop\dsc0395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C:\Users\QuestService\Desktop\dsc03967.jpg"/>
          <p:cNvPicPr>
            <a:picLocks noGrp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2928958" cy="2314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QuestService\Desktop\dsc0398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9" y="3929066"/>
            <a:ext cx="3643338" cy="264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Презентаций 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тематиче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ИДЕАЛЬНО\РАБОТА С ГРУППОЙ\2.средняя\апрель 2023 ФОТО\изображение_viber_2023-04-04_17-54-22-6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2214578" cy="27392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786190"/>
            <a:ext cx="3210277" cy="25984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57298"/>
            <a:ext cx="2714644" cy="252703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43380"/>
            <a:ext cx="3929090" cy="225561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QuestService\Desktop\1712182208_bogatyr-club-yvrz-p-fon-dlya-prezentatsii-nezhnogo-tsveta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Активитатя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интерактивэ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Лукрул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ын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перекь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Хора)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QuestService\Desktop\1671072223_13-zefirka-club-p-ramka-s-belorusskim-ornamentom-dlya-teksta-14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гры в парах для детей. (7 фото). Воспитателям детских садов, школьным  учителям и педагогам - Маам.ру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342902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QuestService\Desktop\8f6ca27d47235848471c80499e04f20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429000"/>
            <a:ext cx="350458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343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Тема Office</vt:lpstr>
      <vt:lpstr>МЕТОДИЧЬ МОДЕРНЕ ЫН ПРОЧЕСУЛ ДЕ ФОРМАРЕ А ДЕПРИНДЕРИЛОР ШИ КОМПЕТЕНЦЕЛОР ЫН КАДРУЛ АКТИВИТЭЦИЛОР ДЕ ЛИМБЭ ОФИЧИАЛЭ (МОЛДОВЕНЯСКЭ) </vt:lpstr>
      <vt:lpstr>Технолоӂия    педагоӂикэ</vt:lpstr>
      <vt:lpstr>Кончептеле  методолоӂиче модерне</vt:lpstr>
      <vt:lpstr>Метода  комуникативэ (карактеристичь  спечифиче)</vt:lpstr>
      <vt:lpstr>Дин че каузэ технолоӂииле мультимедия сынт  актуале  ши  нечесаре?</vt:lpstr>
      <vt:lpstr>Технолоӂия  информационал-комуникативэ </vt:lpstr>
      <vt:lpstr>Каптаря   атенцией</vt:lpstr>
      <vt:lpstr>Презентаций   тематиче</vt:lpstr>
      <vt:lpstr>Активитатя  интерактивэ (Лукрул  ын  перекь, Хора)</vt:lpstr>
      <vt:lpstr>Активитатя  интерактивэ (Лэнцишорул, Интервиул)</vt:lpstr>
      <vt:lpstr>Метода  проектелор</vt:lpstr>
      <vt:lpstr>Метода  интенсивэ (жокул де рол)</vt:lpstr>
      <vt:lpstr>Метода  интенсивэ (жокурь  дидактиче  интерактиве)</vt:lpstr>
      <vt:lpstr>Мнемотехника </vt:lpstr>
      <vt:lpstr>Технолоӂий   де  превенире  а супраынкэркэрий  ши  де  протежаре  а  сэнэтэций  </vt:lpstr>
      <vt:lpstr>Интеракциуня  ку  пэринций</vt:lpstr>
      <vt:lpstr>Конклузий </vt:lpstr>
      <vt:lpstr>Вэ  мулцумеск  пентру  атенцие!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МЕТОДИЧЬ МОДЕРНЕ ЫН ПРОЧЕСУЛ ДЕ ФОРМАРЕ А ДЕПРИНДЕРИЛОР ШИ КОМПЕТЕНЦЕЛОР ЫН КАДРУЛ АКТИВИТЭЦИЛОР ДЕ ЛИМБЭ ОФИЧИАЛЭ (МОЛДОВЕНЯСКЭ) </dc:title>
  <dc:creator>QuestService</dc:creator>
  <cp:lastModifiedBy>Крутов А.Ю.</cp:lastModifiedBy>
  <cp:revision>22</cp:revision>
  <dcterms:created xsi:type="dcterms:W3CDTF">2025-03-14T17:36:56Z</dcterms:created>
  <dcterms:modified xsi:type="dcterms:W3CDTF">2025-03-26T07:55:17Z</dcterms:modified>
</cp:coreProperties>
</file>