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5"/>
    <p:sldMasterId id="214748366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</p:sldIdLst>
  <p:sldSz cy="6858000" cx="12192000"/>
  <p:notesSz cx="6858000" cy="9144000"/>
  <p:embeddedFontLst>
    <p:embeddedFont>
      <p:font typeface="Libre Franklin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07E4ADB-F389-4FBB-9032-E8342B7C69F9}">
  <a:tblStyle styleId="{307E4ADB-F389-4FBB-9032-E8342B7C69F9}" styleName="Table_0">
    <a:wholeTbl>
      <a:tcTxStyle b="off" i="off">
        <a:font>
          <a:latin typeface="Franklin Gothic Book"/>
          <a:ea typeface="Franklin Gothic Book"/>
          <a:cs typeface="Franklin Gothic Book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DEDED"/>
          </a:solidFill>
        </a:fill>
      </a:tcStyle>
    </a:wholeTbl>
    <a:band1H>
      <a:tcTxStyle/>
      <a:tcStyle>
        <a:fill>
          <a:solidFill>
            <a:srgbClr val="DADAD8"/>
          </a:solidFill>
        </a:fill>
      </a:tcStyle>
    </a:band1H>
    <a:band2H>
      <a:tcTxStyle/>
    </a:band2H>
    <a:band1V>
      <a:tcTxStyle/>
      <a:tcStyle>
        <a:fill>
          <a:solidFill>
            <a:srgbClr val="DADAD8"/>
          </a:solidFill>
        </a:fill>
      </a:tcStyle>
    </a:band1V>
    <a:band2V>
      <a:tcTxStyle/>
    </a:band2V>
    <a:lastCol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font" Target="fonts/LibreFranklin-bold.fntdata"/><Relationship Id="rId47" Type="http://schemas.openxmlformats.org/officeDocument/2006/relationships/font" Target="fonts/LibreFranklin-regular.fntdata"/><Relationship Id="rId49" Type="http://schemas.openxmlformats.org/officeDocument/2006/relationships/font" Target="fonts/LibreFranklin-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0" Type="http://schemas.openxmlformats.org/officeDocument/2006/relationships/font" Target="fonts/LibreFranklin-boldItalic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4" name="Google Shape;334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3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showMasterSp="0" type="title">
  <p:cSld name="TITLE">
    <p:bg>
      <p:bgPr>
        <a:solidFill>
          <a:schemeClr val="lt2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/>
          <p:nvPr>
            <p:ph type="ctrTitle"/>
          </p:nvPr>
        </p:nvSpPr>
        <p:spPr>
          <a:xfrm>
            <a:off x="1915128" y="1788454"/>
            <a:ext cx="8361229" cy="20982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ibre Franklin"/>
              <a:buNone/>
              <a:defRPr sz="7200" cap="none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" type="subTitle"/>
          </p:nvPr>
        </p:nvSpPr>
        <p:spPr>
          <a:xfrm>
            <a:off x="2679906" y="3956279"/>
            <a:ext cx="6831673" cy="1086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2300"/>
            </a:lvl1pPr>
            <a:lvl2pPr lvl="1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6pPr>
            <a:lvl7pPr lvl="6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7pPr>
            <a:lvl8pPr lvl="7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8pPr>
            <a:lvl9pPr lvl="8" algn="ctr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9" name="Google Shape;19;p2"/>
          <p:cNvSpPr txBox="1"/>
          <p:nvPr>
            <p:ph idx="10" type="dt"/>
          </p:nvPr>
        </p:nvSpPr>
        <p:spPr>
          <a:xfrm>
            <a:off x="752858" y="6453386"/>
            <a:ext cx="1607944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1" type="ftr"/>
          </p:nvPr>
        </p:nvSpPr>
        <p:spPr>
          <a:xfrm>
            <a:off x="2584054" y="6453386"/>
            <a:ext cx="7023377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idx="12" type="sldNum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grpSp>
        <p:nvGrpSpPr>
          <p:cNvPr id="22" name="Google Shape;22;p2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3" name="Google Shape;23;p2"/>
            <p:cNvSpPr/>
            <p:nvPr/>
          </p:nvSpPr>
          <p:spPr>
            <a:xfrm>
              <a:off x="8151962" y="1685652"/>
              <a:ext cx="3275013" cy="4408488"/>
            </a:xfrm>
            <a:custGeom>
              <a:rect b="b" l="l" r="r" t="t"/>
              <a:pathLst>
                <a:path extrusionOk="0" h="10000" w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10800000">
              <a:off x="752858" y="744469"/>
              <a:ext cx="3275668" cy="4408488"/>
            </a:xfrm>
            <a:custGeom>
              <a:rect b="b" l="l" r="r" t="t"/>
              <a:pathLst>
                <a:path extrusionOk="0" h="10000" w="10002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1"/>
          <p:cNvSpPr txBox="1"/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1"/>
          <p:cNvSpPr txBox="1"/>
          <p:nvPr>
            <p:ph idx="1" type="body"/>
          </p:nvPr>
        </p:nvSpPr>
        <p:spPr>
          <a:xfrm rot="5400000">
            <a:off x="4386263" y="-719137"/>
            <a:ext cx="3571875" cy="9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indent="-342900" lvl="1" marL="914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indent="-342900" lvl="5" marL="2743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indent="-342900" lvl="7" marL="3657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84" name="Google Shape;84;p11"/>
          <p:cNvSpPr txBox="1"/>
          <p:nvPr>
            <p:ph idx="10" type="dt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1"/>
          <p:cNvSpPr txBox="1"/>
          <p:nvPr>
            <p:ph idx="11" type="ftr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1"/>
          <p:cNvSpPr txBox="1"/>
          <p:nvPr>
            <p:ph idx="12" type="sldNum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 txBox="1"/>
          <p:nvPr>
            <p:ph type="title"/>
          </p:nvPr>
        </p:nvSpPr>
        <p:spPr>
          <a:xfrm rot="5400000">
            <a:off x="7757822" y="2462895"/>
            <a:ext cx="5243244" cy="15657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2"/>
          <p:cNvSpPr txBox="1"/>
          <p:nvPr>
            <p:ph idx="1" type="body"/>
          </p:nvPr>
        </p:nvSpPr>
        <p:spPr>
          <a:xfrm rot="5400000">
            <a:off x="2839799" y="-844042"/>
            <a:ext cx="5243244" cy="81796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indent="-342900" lvl="1" marL="914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indent="-342900" lvl="5" marL="2743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indent="-342900" lvl="7" marL="3657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90" name="Google Shape;90;p12"/>
          <p:cNvSpPr txBox="1"/>
          <p:nvPr>
            <p:ph idx="10" type="dt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2"/>
          <p:cNvSpPr txBox="1"/>
          <p:nvPr>
            <p:ph idx="11" type="ftr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2"/>
          <p:cNvSpPr txBox="1"/>
          <p:nvPr>
            <p:ph idx="12" type="sldNum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showMasterSp="0" type="secHead">
  <p:cSld name="SECTION_HEADER">
    <p:bg>
      <p:bgPr>
        <a:solidFill>
          <a:schemeClr val="dk2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/>
          <p:nvPr>
            <p:ph type="title"/>
          </p:nvPr>
        </p:nvSpPr>
        <p:spPr>
          <a:xfrm>
            <a:off x="765025" y="1301360"/>
            <a:ext cx="9612971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Libre Franklin"/>
              <a:buNone/>
              <a:defRPr sz="7200" cap="none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4"/>
          <p:cNvSpPr txBox="1"/>
          <p:nvPr>
            <p:ph idx="1" type="body"/>
          </p:nvPr>
        </p:nvSpPr>
        <p:spPr>
          <a:xfrm>
            <a:off x="765025" y="4216328"/>
            <a:ext cx="9612971" cy="1143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3" name="Google Shape;103;p14"/>
          <p:cNvSpPr txBox="1"/>
          <p:nvPr>
            <p:ph idx="10" type="dt"/>
          </p:nvPr>
        </p:nvSpPr>
        <p:spPr>
          <a:xfrm>
            <a:off x="738908" y="6453386"/>
            <a:ext cx="1622409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4"/>
          <p:cNvSpPr txBox="1"/>
          <p:nvPr>
            <p:ph idx="11" type="ftr"/>
          </p:nvPr>
        </p:nvSpPr>
        <p:spPr>
          <a:xfrm>
            <a:off x="2584312" y="6453386"/>
            <a:ext cx="7023377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4"/>
          <p:cNvSpPr txBox="1"/>
          <p:nvPr>
            <p:ph idx="12" type="sldNum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06" name="Google Shape;106;p14"/>
          <p:cNvSpPr/>
          <p:nvPr/>
        </p:nvSpPr>
        <p:spPr>
          <a:xfrm>
            <a:off x="8151962" y="1685652"/>
            <a:ext cx="3275013" cy="4408488"/>
          </a:xfrm>
          <a:custGeom>
            <a:rect b="b" l="l" r="r" t="t"/>
            <a:pathLst>
              <a:path extrusionOk="0" h="5554" w="4125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showMasterSp="0" type="picTx">
  <p:cSld name="PICTURE_WITH_CAPTION_TEX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3"/>
          <p:cNvSpPr txBox="1"/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ibre Franklin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"/>
          <p:cNvSpPr/>
          <p:nvPr>
            <p:ph idx="2" type="pic"/>
          </p:nvPr>
        </p:nvSpPr>
        <p:spPr>
          <a:xfrm>
            <a:off x="5532120" y="0"/>
            <a:ext cx="665988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29" name="Google Shape;29;p3"/>
          <p:cNvSpPr txBox="1"/>
          <p:nvPr>
            <p:ph idx="1" type="body"/>
          </p:nvPr>
        </p:nvSpPr>
        <p:spPr>
          <a:xfrm>
            <a:off x="723900" y="2855968"/>
            <a:ext cx="3855720" cy="30114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0" name="Google Shape;30;p3"/>
          <p:cNvSpPr txBox="1"/>
          <p:nvPr>
            <p:ph idx="10" type="dt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"/>
          <p:cNvSpPr txBox="1"/>
          <p:nvPr>
            <p:ph idx="11" type="ftr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"/>
          <p:cNvSpPr txBox="1"/>
          <p:nvPr>
            <p:ph idx="12" type="sldNum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showMasterSp="0" type="objTx">
  <p:cSld name="OBJECT_WITH_CAPTIO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4"/>
          <p:cNvSpPr txBox="1"/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ibre Franklin"/>
              <a:buNone/>
              <a:defRPr sz="4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" type="body"/>
          </p:nvPr>
        </p:nvSpPr>
        <p:spPr>
          <a:xfrm>
            <a:off x="6256020" y="685801"/>
            <a:ext cx="5212080" cy="5175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 sz="2000"/>
            </a:lvl1pPr>
            <a:lvl2pPr indent="-355600" lvl="1" marL="914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/>
            </a:lvl3pPr>
            <a:lvl4pPr indent="-342900" lvl="3" marL="18288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 sz="1800"/>
            </a:lvl4pPr>
            <a:lvl5pPr indent="-330200" lvl="4" marL="22860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/>
            </a:lvl5pPr>
            <a:lvl6pPr indent="-330200" lvl="5" marL="2743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6pPr>
            <a:lvl7pPr indent="-330200" lvl="6" marL="3200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/>
            </a:lvl7pPr>
            <a:lvl8pPr indent="-330200" lvl="7" marL="3657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8pPr>
            <a:lvl9pPr indent="-330200" lvl="8" marL="41148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Char char="■"/>
              <a:defRPr sz="1600"/>
            </a:lvl9pPr>
          </a:lstStyle>
          <a:p/>
        </p:txBody>
      </p:sp>
      <p:sp>
        <p:nvSpPr>
          <p:cNvPr id="38" name="Google Shape;38;p4"/>
          <p:cNvSpPr txBox="1"/>
          <p:nvPr>
            <p:ph idx="2" type="body"/>
          </p:nvPr>
        </p:nvSpPr>
        <p:spPr>
          <a:xfrm>
            <a:off x="723900" y="2856344"/>
            <a:ext cx="3855720" cy="3011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9" name="Google Shape;39;p4"/>
          <p:cNvSpPr txBox="1"/>
          <p:nvPr>
            <p:ph idx="10" type="dt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4"/>
          <p:cNvSpPr txBox="1"/>
          <p:nvPr>
            <p:ph idx="11" type="ftr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"/>
          <p:cNvSpPr txBox="1"/>
          <p:nvPr>
            <p:ph idx="12" type="sldNum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2" name="Google Shape;42;p4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 txBox="1"/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5"/>
          <p:cNvSpPr txBox="1"/>
          <p:nvPr>
            <p:ph idx="1" type="body"/>
          </p:nvPr>
        </p:nvSpPr>
        <p:spPr>
          <a:xfrm>
            <a:off x="1371600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indent="-355600" lvl="1" marL="914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indent="-342900" lvl="2" marL="1371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indent="-342900" lvl="3" marL="18288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indent="-330200" lvl="4" marL="22860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indent="-342900" lvl="7" marL="3657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46" name="Google Shape;46;p5"/>
          <p:cNvSpPr txBox="1"/>
          <p:nvPr>
            <p:ph idx="2" type="body"/>
          </p:nvPr>
        </p:nvSpPr>
        <p:spPr>
          <a:xfrm>
            <a:off x="6525403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indent="-355600" lvl="1" marL="914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indent="-342900" lvl="2" marL="1371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indent="-342900" lvl="3" marL="18288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indent="-330200" lvl="4" marL="22860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indent="-342900" lvl="7" marL="3657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47" name="Google Shape;47;p5"/>
          <p:cNvSpPr txBox="1"/>
          <p:nvPr>
            <p:ph idx="10" type="dt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"/>
          <p:cNvSpPr txBox="1"/>
          <p:nvPr>
            <p:ph idx="11" type="ftr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5"/>
          <p:cNvSpPr txBox="1"/>
          <p:nvPr>
            <p:ph idx="12" type="sldNum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"/>
          <p:cNvSpPr txBox="1"/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"/>
          <p:cNvSpPr txBox="1"/>
          <p:nvPr>
            <p:ph idx="1" type="body"/>
          </p:nvPr>
        </p:nvSpPr>
        <p:spPr>
          <a:xfrm>
            <a:off x="1371600" y="2340864"/>
            <a:ext cx="4443984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b="0" sz="3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3" name="Google Shape;53;p6"/>
          <p:cNvSpPr txBox="1"/>
          <p:nvPr>
            <p:ph idx="2" type="body"/>
          </p:nvPr>
        </p:nvSpPr>
        <p:spPr>
          <a:xfrm>
            <a:off x="1371600" y="3305207"/>
            <a:ext cx="4443984" cy="25621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indent="-355600" lvl="1" marL="914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indent="-342900" lvl="2" marL="1371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indent="-342900" lvl="3" marL="18288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indent="-330200" lvl="4" marL="22860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indent="-342900" lvl="7" marL="3657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4" name="Google Shape;54;p6"/>
          <p:cNvSpPr txBox="1"/>
          <p:nvPr>
            <p:ph idx="3" type="body"/>
          </p:nvPr>
        </p:nvSpPr>
        <p:spPr>
          <a:xfrm>
            <a:off x="6525014" y="2340864"/>
            <a:ext cx="4443984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b="0" sz="3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5" name="Google Shape;55;p6"/>
          <p:cNvSpPr txBox="1"/>
          <p:nvPr>
            <p:ph idx="4" type="body"/>
          </p:nvPr>
        </p:nvSpPr>
        <p:spPr>
          <a:xfrm>
            <a:off x="6525014" y="3305207"/>
            <a:ext cx="4443984" cy="25621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indent="-355600" lvl="1" marL="914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indent="-342900" lvl="2" marL="1371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indent="-342900" lvl="3" marL="18288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indent="-330200" lvl="4" marL="22860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indent="-342900" lvl="7" marL="3657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6" name="Google Shape;56;p6"/>
          <p:cNvSpPr txBox="1"/>
          <p:nvPr>
            <p:ph idx="10" type="dt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"/>
          <p:cNvSpPr txBox="1"/>
          <p:nvPr>
            <p:ph idx="11" type="ftr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6"/>
          <p:cNvSpPr txBox="1"/>
          <p:nvPr>
            <p:ph idx="12" type="sldNum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 txBox="1"/>
          <p:nvPr>
            <p:ph idx="10" type="dt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7"/>
          <p:cNvSpPr txBox="1"/>
          <p:nvPr>
            <p:ph idx="11" type="ftr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7"/>
          <p:cNvSpPr txBox="1"/>
          <p:nvPr>
            <p:ph idx="12" type="sldNum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"/>
          <p:cNvSpPr txBox="1"/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8"/>
          <p:cNvSpPr txBox="1"/>
          <p:nvPr>
            <p:ph idx="10" type="dt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8"/>
          <p:cNvSpPr txBox="1"/>
          <p:nvPr>
            <p:ph idx="11" type="ftr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8"/>
          <p:cNvSpPr txBox="1"/>
          <p:nvPr>
            <p:ph idx="12" type="sldNum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/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9"/>
          <p:cNvSpPr txBox="1"/>
          <p:nvPr>
            <p:ph idx="1" type="body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indent="-342900" lvl="1" marL="914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indent="-342900" lvl="5" marL="2743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indent="-342900" lvl="7" marL="3657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71" name="Google Shape;71;p9"/>
          <p:cNvSpPr txBox="1"/>
          <p:nvPr>
            <p:ph idx="10" type="dt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9"/>
          <p:cNvSpPr txBox="1"/>
          <p:nvPr>
            <p:ph idx="11" type="ftr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9"/>
          <p:cNvSpPr txBox="1"/>
          <p:nvPr>
            <p:ph idx="12" type="sldNum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showMasterSp="0" type="secHead">
  <p:cSld name="SECTION_HEADER">
    <p:bg>
      <p:bgPr>
        <a:solidFill>
          <a:schemeClr val="dk2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0"/>
          <p:cNvSpPr txBox="1"/>
          <p:nvPr>
            <p:ph type="title"/>
          </p:nvPr>
        </p:nvSpPr>
        <p:spPr>
          <a:xfrm>
            <a:off x="765025" y="1301360"/>
            <a:ext cx="9612971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Libre Franklin"/>
              <a:buNone/>
              <a:defRPr sz="7200" cap="none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0"/>
          <p:cNvSpPr txBox="1"/>
          <p:nvPr>
            <p:ph idx="1" type="body"/>
          </p:nvPr>
        </p:nvSpPr>
        <p:spPr>
          <a:xfrm>
            <a:off x="765025" y="4216328"/>
            <a:ext cx="9612971" cy="1143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7" name="Google Shape;77;p10"/>
          <p:cNvSpPr txBox="1"/>
          <p:nvPr>
            <p:ph idx="10" type="dt"/>
          </p:nvPr>
        </p:nvSpPr>
        <p:spPr>
          <a:xfrm>
            <a:off x="738908" y="6453386"/>
            <a:ext cx="1622409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0"/>
          <p:cNvSpPr txBox="1"/>
          <p:nvPr>
            <p:ph idx="11" type="ftr"/>
          </p:nvPr>
        </p:nvSpPr>
        <p:spPr>
          <a:xfrm>
            <a:off x="2584312" y="6453386"/>
            <a:ext cx="7023377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0"/>
          <p:cNvSpPr txBox="1"/>
          <p:nvPr>
            <p:ph idx="12" type="sldNum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80" name="Google Shape;80;p10"/>
          <p:cNvSpPr/>
          <p:nvPr/>
        </p:nvSpPr>
        <p:spPr>
          <a:xfrm>
            <a:off x="8151962" y="1685652"/>
            <a:ext cx="3275013" cy="4408488"/>
          </a:xfrm>
          <a:custGeom>
            <a:rect b="b" l="l" r="r" t="t"/>
            <a:pathLst>
              <a:path extrusionOk="0" h="5554" w="4125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 b="0" i="0" sz="44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Char char="■"/>
              <a:defRPr b="0" i="0" sz="20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55600" lvl="1" marL="9144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Char char="–"/>
              <a:defRPr b="0" i="1" sz="20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42900" lvl="2" marL="13716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Franklin"/>
              <a:buChar char="■"/>
              <a:defRPr b="0" i="0" sz="18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42900" lvl="3" marL="18288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Franklin"/>
              <a:buChar char="–"/>
              <a:defRPr b="0" i="1" sz="18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330200" lvl="4" marL="22860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ibre Franklin"/>
              <a:buChar char="■"/>
              <a:defRPr b="0" i="0" sz="16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30200" lvl="5" marL="27432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ibre Franklin"/>
              <a:buChar char="–"/>
              <a:defRPr b="0" i="1" sz="16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-317500" lvl="6" marL="32004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■"/>
              <a:defRPr b="0" i="0" sz="14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-317500" lvl="7" marL="36576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–"/>
              <a:defRPr b="0" i="1" sz="14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-317500" lvl="8" marL="4114800" marR="0" rtl="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400"/>
              <a:buFont typeface="Libre Franklin"/>
              <a:buChar char="■"/>
              <a:defRPr b="0" i="0" sz="14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5" name="Google Shape;15;p1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 txBox="1"/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Libre Franklin"/>
              <a:buNone/>
              <a:defRPr b="0" i="0" sz="44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5" name="Google Shape;95;p13"/>
          <p:cNvSpPr txBox="1"/>
          <p:nvPr>
            <p:ph idx="1" type="body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Libre Franklin"/>
              <a:buChar char="■"/>
              <a:defRPr b="0" i="0" sz="20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55600" lvl="1" marL="9144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Libre Franklin"/>
              <a:buChar char="–"/>
              <a:defRPr b="0" i="1" sz="20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42900" lvl="2" marL="13716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ibre Franklin"/>
              <a:buChar char="■"/>
              <a:defRPr b="0" i="0" sz="18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42900" lvl="3" marL="18288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ibre Franklin"/>
              <a:buChar char="–"/>
              <a:defRPr b="0" i="1" sz="18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330200" lvl="4" marL="22860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Libre Franklin"/>
              <a:buChar char="■"/>
              <a:defRPr b="0" i="0" sz="16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30200" lvl="5" marL="27432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Libre Franklin"/>
              <a:buChar char="–"/>
              <a:defRPr b="0" i="1" sz="16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-317500" lvl="6" marL="32004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bre Franklin"/>
              <a:buChar char="■"/>
              <a:defRPr b="0" i="0" sz="14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-317500" lvl="7" marL="36576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bre Franklin"/>
              <a:buChar char="–"/>
              <a:defRPr b="0" i="1" sz="14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-317500" lvl="8" marL="4114800" marR="0" rtl="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lt2"/>
              </a:buClr>
              <a:buSzPts val="1400"/>
              <a:buFont typeface="Libre Franklin"/>
              <a:buChar char="■"/>
              <a:defRPr b="0" i="0" sz="14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96" name="Google Shape;96;p13"/>
          <p:cNvSpPr txBox="1"/>
          <p:nvPr>
            <p:ph idx="10" type="dt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97" name="Google Shape;97;p13"/>
          <p:cNvSpPr txBox="1"/>
          <p:nvPr>
            <p:ph idx="11" type="ftr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98" name="Google Shape;98;p13"/>
          <p:cNvSpPr txBox="1"/>
          <p:nvPr>
            <p:ph idx="12" type="sldNum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sz="1200" u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r">
              <a:spcBef>
                <a:spcPts val="0"/>
              </a:spcBef>
              <a:buNone/>
              <a:defRPr b="0" sz="1200" u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r">
              <a:spcBef>
                <a:spcPts val="0"/>
              </a:spcBef>
              <a:buNone/>
              <a:defRPr b="0" sz="1200" u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r">
              <a:spcBef>
                <a:spcPts val="0"/>
              </a:spcBef>
              <a:buNone/>
              <a:defRPr b="0" sz="1200" u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r">
              <a:spcBef>
                <a:spcPts val="0"/>
              </a:spcBef>
              <a:buNone/>
              <a:defRPr b="0" sz="1200" u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r">
              <a:spcBef>
                <a:spcPts val="0"/>
              </a:spcBef>
              <a:buNone/>
              <a:defRPr b="0" sz="1200" u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r">
              <a:spcBef>
                <a:spcPts val="0"/>
              </a:spcBef>
              <a:buNone/>
              <a:defRPr b="0" sz="1200" u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r">
              <a:spcBef>
                <a:spcPts val="0"/>
              </a:spcBef>
              <a:buNone/>
              <a:defRPr b="0" sz="1200" u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r">
              <a:spcBef>
                <a:spcPts val="0"/>
              </a:spcBef>
              <a:buNone/>
              <a:defRPr b="0" sz="1200" u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9" name="Google Shape;99;p13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Relationship Id="rId4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jpg"/><Relationship Id="rId4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jpg"/><Relationship Id="rId4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9.jpg"/><Relationship Id="rId4" Type="http://schemas.openxmlformats.org/officeDocument/2006/relationships/image" Target="../media/image14.jpg"/><Relationship Id="rId5" Type="http://schemas.openxmlformats.org/officeDocument/2006/relationships/image" Target="../media/image36.jpg"/><Relationship Id="rId6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jpg"/><Relationship Id="rId4" Type="http://schemas.openxmlformats.org/officeDocument/2006/relationships/image" Target="../media/image4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jpg"/><Relationship Id="rId4" Type="http://schemas.openxmlformats.org/officeDocument/2006/relationships/image" Target="../media/image31.jpg"/><Relationship Id="rId5" Type="http://schemas.openxmlformats.org/officeDocument/2006/relationships/image" Target="../media/image3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Relationship Id="rId4" Type="http://schemas.openxmlformats.org/officeDocument/2006/relationships/image" Target="../media/image14.jpg"/><Relationship Id="rId5" Type="http://schemas.openxmlformats.org/officeDocument/2006/relationships/image" Target="../media/image1.png"/><Relationship Id="rId6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7.jpg"/><Relationship Id="rId4" Type="http://schemas.openxmlformats.org/officeDocument/2006/relationships/image" Target="../media/image3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9.jpg"/><Relationship Id="rId4" Type="http://schemas.openxmlformats.org/officeDocument/2006/relationships/image" Target="../media/image62.jpg"/><Relationship Id="rId5" Type="http://schemas.openxmlformats.org/officeDocument/2006/relationships/image" Target="../media/image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3.png"/><Relationship Id="rId4" Type="http://schemas.openxmlformats.org/officeDocument/2006/relationships/image" Target="../media/image4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4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6.jpg"/><Relationship Id="rId4" Type="http://schemas.openxmlformats.org/officeDocument/2006/relationships/image" Target="../media/image14.jpg"/><Relationship Id="rId5" Type="http://schemas.openxmlformats.org/officeDocument/2006/relationships/image" Target="../media/image5.png"/><Relationship Id="rId6" Type="http://schemas.openxmlformats.org/officeDocument/2006/relationships/image" Target="../media/image3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4.jpg"/><Relationship Id="rId4" Type="http://schemas.openxmlformats.org/officeDocument/2006/relationships/image" Target="../media/image64.png"/><Relationship Id="rId5" Type="http://schemas.openxmlformats.org/officeDocument/2006/relationships/image" Target="../media/image5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5.png"/><Relationship Id="rId4" Type="http://schemas.openxmlformats.org/officeDocument/2006/relationships/image" Target="../media/image4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7.jpg"/><Relationship Id="rId4" Type="http://schemas.openxmlformats.org/officeDocument/2006/relationships/image" Target="../media/image3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4.jpg"/><Relationship Id="rId4" Type="http://schemas.openxmlformats.org/officeDocument/2006/relationships/image" Target="../media/image5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3.jpg"/><Relationship Id="rId4" Type="http://schemas.openxmlformats.org/officeDocument/2006/relationships/image" Target="../media/image2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1.jpg"/><Relationship Id="rId4" Type="http://schemas.openxmlformats.org/officeDocument/2006/relationships/image" Target="../media/image5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7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4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4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4.jpg"/><Relationship Id="rId4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Relationship Id="rId4" Type="http://schemas.openxmlformats.org/officeDocument/2006/relationships/image" Target="../media/image13.jpg"/><Relationship Id="rId5" Type="http://schemas.openxmlformats.org/officeDocument/2006/relationships/image" Target="../media/image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Relationship Id="rId4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Relationship Id="rId4" Type="http://schemas.openxmlformats.org/officeDocument/2006/relationships/image" Target="../media/image5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Фон математика для детей - фото и картинки: 69 штук" id="112" name="Google Shape;112;p15"/>
          <p:cNvPicPr preferRelativeResize="0"/>
          <p:nvPr/>
        </p:nvPicPr>
        <p:blipFill rotWithShape="1">
          <a:blip r:embed="rId3">
            <a:alphaModFix amt="31000"/>
          </a:blip>
          <a:srcRect b="19374" l="0" r="0" t="4145"/>
          <a:stretch/>
        </p:blipFill>
        <p:spPr>
          <a:xfrm>
            <a:off x="2012162" y="1297459"/>
            <a:ext cx="8361229" cy="4263081"/>
          </a:xfrm>
          <a:prstGeom prst="rect">
            <a:avLst/>
          </a:prstGeom>
          <a:solidFill>
            <a:schemeClr val="accent1">
              <a:alpha val="35294"/>
            </a:schemeClr>
          </a:solidFill>
          <a:ln>
            <a:noFill/>
          </a:ln>
        </p:spPr>
      </p:pic>
      <p:sp>
        <p:nvSpPr>
          <p:cNvPr id="113" name="Google Shape;113;p15"/>
          <p:cNvSpPr txBox="1"/>
          <p:nvPr>
            <p:ph type="ctrTitle"/>
          </p:nvPr>
        </p:nvSpPr>
        <p:spPr>
          <a:xfrm>
            <a:off x="1915128" y="1788454"/>
            <a:ext cx="8361229" cy="20982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ibre Franklin"/>
              <a:buNone/>
            </a:pPr>
            <a:r>
              <a:rPr b="1" lang="ru-RU" sz="3200">
                <a:solidFill>
                  <a:srgbClr val="000000"/>
                </a:solidFill>
              </a:rPr>
              <a:t>ТЕХНОЛОГИЯ РАБОТЫ С КОНТРОЛЬНО-ИЗМЕРИТЕЛЬНЫМИ</a:t>
            </a:r>
            <a:br>
              <a:rPr b="1" lang="ru-RU" sz="3200">
                <a:solidFill>
                  <a:srgbClr val="000000"/>
                </a:solidFill>
              </a:rPr>
            </a:br>
            <a:r>
              <a:rPr b="1" lang="ru-RU" sz="3200">
                <a:solidFill>
                  <a:srgbClr val="000000"/>
                </a:solidFill>
              </a:rPr>
              <a:t>МАТЕРИАЛАМИ ПРИ ПОДГОТОВКЕ К</a:t>
            </a:r>
            <a:br>
              <a:rPr b="1" lang="ru-RU" sz="3200">
                <a:solidFill>
                  <a:srgbClr val="000000"/>
                </a:solidFill>
              </a:rPr>
            </a:br>
            <a:r>
              <a:rPr b="1" lang="ru-RU" sz="3200">
                <a:solidFill>
                  <a:srgbClr val="000000"/>
                </a:solidFill>
              </a:rPr>
              <a:t>ГИА И ЕГЭ</a:t>
            </a:r>
            <a:endParaRPr b="1"/>
          </a:p>
        </p:txBody>
      </p:sp>
      <p:sp>
        <p:nvSpPr>
          <p:cNvPr id="114" name="Google Shape;114;p15"/>
          <p:cNvSpPr txBox="1"/>
          <p:nvPr>
            <p:ph idx="1" type="subTitle"/>
          </p:nvPr>
        </p:nvSpPr>
        <p:spPr>
          <a:xfrm>
            <a:off x="3076833" y="4226011"/>
            <a:ext cx="7103006" cy="13345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None/>
            </a:pPr>
            <a:r>
              <a:rPr i="1" lang="ru-RU">
                <a:solidFill>
                  <a:schemeClr val="lt1"/>
                </a:solidFill>
              </a:rPr>
              <a:t>Учитель математики</a:t>
            </a:r>
            <a:endParaRPr/>
          </a:p>
          <a:p>
            <a:pPr indent="0" lvl="0" marL="0" rtl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None/>
            </a:pPr>
            <a:r>
              <a:rPr i="1" lang="ru-RU">
                <a:solidFill>
                  <a:schemeClr val="lt1"/>
                </a:solidFill>
              </a:rPr>
              <a:t>I кв. категории МОУ «РТЛ-К»</a:t>
            </a:r>
            <a:endParaRPr/>
          </a:p>
          <a:p>
            <a:pPr indent="0" lvl="0" marL="0" rtl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None/>
            </a:pPr>
            <a:r>
              <a:rPr i="1" lang="ru-RU">
                <a:solidFill>
                  <a:schemeClr val="lt1"/>
                </a:solidFill>
              </a:rPr>
              <a:t>Ламекина С.Н.</a:t>
            </a:r>
            <a:endParaRPr/>
          </a:p>
          <a:p>
            <a:pPr indent="0" lvl="0" marL="0" rt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</a:pPr>
            <a:r>
              <a:t/>
            </a:r>
            <a:endParaRPr/>
          </a:p>
        </p:txBody>
      </p:sp>
      <p:pic>
        <p:nvPicPr>
          <p:cNvPr id="115" name="Google Shape;11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3388" y="3670691"/>
            <a:ext cx="2339221" cy="2339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522" l="1134" r="4533" t="6782"/>
          <a:stretch/>
        </p:blipFill>
        <p:spPr>
          <a:xfrm>
            <a:off x="137640" y="242089"/>
            <a:ext cx="5027483" cy="6373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08479" y="1200532"/>
            <a:ext cx="6345881" cy="4759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91468" y="0"/>
            <a:ext cx="1200532" cy="1200532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4"/>
          <p:cNvSpPr/>
          <p:nvPr/>
        </p:nvSpPr>
        <p:spPr>
          <a:xfrm>
            <a:off x="5428231" y="362636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Блок 15. Решение задачи №18. Ученик 9 Б класса Синика И. 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5"/>
          <p:cNvPicPr preferRelativeResize="0"/>
          <p:nvPr/>
        </p:nvPicPr>
        <p:blipFill rotWithShape="1">
          <a:blip r:embed="rId3">
            <a:alphaModFix/>
          </a:blip>
          <a:srcRect b="10344" l="0" r="0" t="10693"/>
          <a:stretch/>
        </p:blipFill>
        <p:spPr>
          <a:xfrm>
            <a:off x="1249447" y="817644"/>
            <a:ext cx="9500931" cy="562668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5"/>
          <p:cNvSpPr/>
          <p:nvPr/>
        </p:nvSpPr>
        <p:spPr>
          <a:xfrm>
            <a:off x="193117" y="209072"/>
            <a:ext cx="827380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Блок 15. Решение задачи №12. Ученица 9 Б класса Чебан А. 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9740" y="738150"/>
            <a:ext cx="8159799" cy="611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32963" y="5360517"/>
            <a:ext cx="1206919" cy="120691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6"/>
          <p:cNvSpPr/>
          <p:nvPr/>
        </p:nvSpPr>
        <p:spPr>
          <a:xfrm>
            <a:off x="1742712" y="293166"/>
            <a:ext cx="899974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Блок 15. Решение задачи №13. Ученица 9 Б класса Назарчук А. 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3631" l="0" r="0" t="8314"/>
          <a:stretch/>
        </p:blipFill>
        <p:spPr>
          <a:xfrm>
            <a:off x="1140625" y="562100"/>
            <a:ext cx="10062520" cy="5890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5845" y="5380728"/>
            <a:ext cx="1337547" cy="1337547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7"/>
          <p:cNvSpPr/>
          <p:nvPr/>
        </p:nvSpPr>
        <p:spPr>
          <a:xfrm>
            <a:off x="158215" y="153230"/>
            <a:ext cx="88741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Блок 15. Решение задачи №14.                                Ученик 9 Б класса Шадрин Н. 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8"/>
          <p:cNvSpPr txBox="1"/>
          <p:nvPr>
            <p:ph type="title"/>
          </p:nvPr>
        </p:nvSpPr>
        <p:spPr>
          <a:xfrm>
            <a:off x="6697362" y="1084143"/>
            <a:ext cx="4917989" cy="11433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Libre Franklin"/>
              <a:buNone/>
            </a:pPr>
            <a:r>
              <a:rPr lang="ru-RU" sz="6000"/>
              <a:t>ГЕОМЕТРИЯ</a:t>
            </a:r>
            <a:br>
              <a:rPr lang="ru-RU" sz="6000"/>
            </a:br>
            <a:endParaRPr sz="6000"/>
          </a:p>
        </p:txBody>
      </p:sp>
      <p:pic>
        <p:nvPicPr>
          <p:cNvPr id="209" name="Google Shape;20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6649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8"/>
          <p:cNvPicPr preferRelativeResize="0"/>
          <p:nvPr/>
        </p:nvPicPr>
        <p:blipFill rotWithShape="1">
          <a:blip r:embed="rId4">
            <a:alphaModFix/>
          </a:blip>
          <a:srcRect b="33694" l="35505" r="2513" t="25225"/>
          <a:stretch/>
        </p:blipFill>
        <p:spPr>
          <a:xfrm>
            <a:off x="6277233" y="1468874"/>
            <a:ext cx="4436075" cy="3920252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8"/>
          <p:cNvSpPr/>
          <p:nvPr/>
        </p:nvSpPr>
        <p:spPr>
          <a:xfrm>
            <a:off x="5784220" y="6191063"/>
            <a:ext cx="60960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Блок 18. Решение задачи №6. Ученик 9 Б класса Шадрин Н. 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452" l="0" r="0" t="21622"/>
          <a:stretch/>
        </p:blipFill>
        <p:spPr>
          <a:xfrm>
            <a:off x="5505621" y="1"/>
            <a:ext cx="668637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9"/>
          <p:cNvPicPr preferRelativeResize="0"/>
          <p:nvPr/>
        </p:nvPicPr>
        <p:blipFill rotWithShape="1">
          <a:blip r:embed="rId4">
            <a:alphaModFix amt="12000"/>
          </a:blip>
          <a:srcRect b="19374" l="11107" r="23083" t="4145"/>
          <a:stretch/>
        </p:blipFill>
        <p:spPr>
          <a:xfrm rot="5400000">
            <a:off x="-786029" y="772299"/>
            <a:ext cx="6858002" cy="5313403"/>
          </a:xfrm>
          <a:prstGeom prst="rect">
            <a:avLst/>
          </a:prstGeom>
          <a:solidFill>
            <a:schemeClr val="accent1">
              <a:alpha val="35294"/>
            </a:schemeClr>
          </a:solidFill>
          <a:ln>
            <a:noFill/>
          </a:ln>
        </p:spPr>
      </p:pic>
      <p:pic>
        <p:nvPicPr>
          <p:cNvPr id="218" name="Google Shape;218;p29"/>
          <p:cNvPicPr preferRelativeResize="0"/>
          <p:nvPr/>
        </p:nvPicPr>
        <p:blipFill rotWithShape="1">
          <a:blip r:embed="rId5">
            <a:alphaModFix/>
          </a:blip>
          <a:srcRect b="5420" l="43918" r="110" t="33535"/>
          <a:stretch/>
        </p:blipFill>
        <p:spPr>
          <a:xfrm>
            <a:off x="766118" y="715654"/>
            <a:ext cx="3731739" cy="5426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0237" y="5569030"/>
            <a:ext cx="1146629" cy="1146629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9"/>
          <p:cNvSpPr/>
          <p:nvPr/>
        </p:nvSpPr>
        <p:spPr>
          <a:xfrm>
            <a:off x="6810304" y="104369"/>
            <a:ext cx="514669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Блок 18. Решение задачи №21. 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Ученица 9 Б класса Чебан А. 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0"/>
          <p:cNvPicPr preferRelativeResize="0"/>
          <p:nvPr/>
        </p:nvPicPr>
        <p:blipFill rotWithShape="1">
          <a:blip r:embed="rId3">
            <a:alphaModFix/>
          </a:blip>
          <a:srcRect b="16936" l="13884" r="4193" t="2523"/>
          <a:stretch/>
        </p:blipFill>
        <p:spPr>
          <a:xfrm>
            <a:off x="0" y="-21144"/>
            <a:ext cx="5263978" cy="6900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0"/>
          <p:cNvPicPr preferRelativeResize="0"/>
          <p:nvPr/>
        </p:nvPicPr>
        <p:blipFill rotWithShape="1">
          <a:blip r:embed="rId4">
            <a:alphaModFix/>
          </a:blip>
          <a:srcRect b="23062" l="0" r="0" t="19099"/>
          <a:stretch/>
        </p:blipFill>
        <p:spPr>
          <a:xfrm>
            <a:off x="5723753" y="939113"/>
            <a:ext cx="5978096" cy="461013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0"/>
          <p:cNvSpPr/>
          <p:nvPr/>
        </p:nvSpPr>
        <p:spPr>
          <a:xfrm>
            <a:off x="5714418" y="146250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Блок 18. Решение задачи №14. Ученица 9 Б класса Карчевская А. 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1"/>
          <p:cNvPicPr preferRelativeResize="0"/>
          <p:nvPr/>
        </p:nvPicPr>
        <p:blipFill rotWithShape="1">
          <a:blip r:embed="rId3">
            <a:alphaModFix/>
          </a:blip>
          <a:srcRect b="7928" l="10760" r="4674" t="2523"/>
          <a:stretch/>
        </p:blipFill>
        <p:spPr>
          <a:xfrm>
            <a:off x="1099749" y="1366"/>
            <a:ext cx="4856207" cy="685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/>
          <p:cNvPicPr preferRelativeResize="0"/>
          <p:nvPr/>
        </p:nvPicPr>
        <p:blipFill rotWithShape="1">
          <a:blip r:embed="rId4">
            <a:alphaModFix/>
          </a:blip>
          <a:srcRect b="32791" l="19300" r="13561" t="6307"/>
          <a:stretch/>
        </p:blipFill>
        <p:spPr>
          <a:xfrm>
            <a:off x="6236046" y="210065"/>
            <a:ext cx="4300151" cy="5200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36986" y="5208947"/>
            <a:ext cx="1358601" cy="135860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1"/>
          <p:cNvSpPr/>
          <p:nvPr/>
        </p:nvSpPr>
        <p:spPr>
          <a:xfrm>
            <a:off x="6096000" y="5611710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Блок 18. Решение задачи №39.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Ученица 9 Б класса Назарчук А. 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2"/>
          <p:cNvSpPr txBox="1"/>
          <p:nvPr>
            <p:ph type="title"/>
          </p:nvPr>
        </p:nvSpPr>
        <p:spPr>
          <a:xfrm>
            <a:off x="1783428" y="427534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</a:pPr>
            <a:r>
              <a:rPr lang="ru-RU" sz="4000"/>
              <a:t>Пробные тестирования</a:t>
            </a:r>
            <a:endParaRPr/>
          </a:p>
        </p:txBody>
      </p:sp>
      <p:pic>
        <p:nvPicPr>
          <p:cNvPr id="242" name="Google Shape;242;p32"/>
          <p:cNvPicPr preferRelativeResize="0"/>
          <p:nvPr/>
        </p:nvPicPr>
        <p:blipFill rotWithShape="1">
          <a:blip r:embed="rId3">
            <a:alphaModFix/>
          </a:blip>
          <a:srcRect b="9066" l="0" r="1314" t="15478"/>
          <a:stretch/>
        </p:blipFill>
        <p:spPr>
          <a:xfrm>
            <a:off x="909374" y="1407421"/>
            <a:ext cx="11078309" cy="4764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3"/>
          <p:cNvSpPr txBox="1"/>
          <p:nvPr>
            <p:ph type="title"/>
          </p:nvPr>
        </p:nvSpPr>
        <p:spPr>
          <a:xfrm>
            <a:off x="-2114099" y="5663935"/>
            <a:ext cx="9762931" cy="133771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Libre Franklin"/>
              <a:buNone/>
            </a:pPr>
            <a:r>
              <a:rPr lang="ru-RU" sz="5400"/>
              <a:t>РЕЗУЛЬТАТИВНОСТЬ </a:t>
            </a:r>
            <a:br>
              <a:rPr lang="ru-RU" sz="5400"/>
            </a:br>
            <a:endParaRPr sz="5400"/>
          </a:p>
        </p:txBody>
      </p:sp>
      <p:pic>
        <p:nvPicPr>
          <p:cNvPr id="248" name="Google Shape;248;p33"/>
          <p:cNvPicPr preferRelativeResize="0"/>
          <p:nvPr/>
        </p:nvPicPr>
        <p:blipFill rotWithShape="1">
          <a:blip r:embed="rId3">
            <a:alphaModFix/>
          </a:blip>
          <a:srcRect b="12072" l="0" r="0" t="22273"/>
          <a:stretch/>
        </p:blipFill>
        <p:spPr>
          <a:xfrm>
            <a:off x="796324" y="458790"/>
            <a:ext cx="9724804" cy="4792831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3"/>
          <p:cNvSpPr txBox="1"/>
          <p:nvPr/>
        </p:nvSpPr>
        <p:spPr>
          <a:xfrm>
            <a:off x="7663594" y="6124943"/>
            <a:ext cx="209005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АЛГЕБРА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4733" l="36777" r="7045" t="5946"/>
          <a:stretch/>
        </p:blipFill>
        <p:spPr>
          <a:xfrm>
            <a:off x="5498756" y="0"/>
            <a:ext cx="7278130" cy="7198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/>
          <p:cNvPicPr preferRelativeResize="0"/>
          <p:nvPr/>
        </p:nvPicPr>
        <p:blipFill rotWithShape="1">
          <a:blip r:embed="rId4">
            <a:alphaModFix amt="12000"/>
          </a:blip>
          <a:srcRect b="19374" l="11107" r="23083" t="4145"/>
          <a:stretch/>
        </p:blipFill>
        <p:spPr>
          <a:xfrm rot="5400000">
            <a:off x="-786029" y="772299"/>
            <a:ext cx="6858002" cy="5313403"/>
          </a:xfrm>
          <a:prstGeom prst="rect">
            <a:avLst/>
          </a:prstGeom>
          <a:solidFill>
            <a:schemeClr val="accent1">
              <a:alpha val="35294"/>
            </a:schemeClr>
          </a:solidFill>
          <a:ln>
            <a:noFill/>
          </a:ln>
        </p:spPr>
      </p:pic>
      <p:sp>
        <p:nvSpPr>
          <p:cNvPr id="122" name="Google Shape;122;p16"/>
          <p:cNvSpPr txBox="1"/>
          <p:nvPr>
            <p:ph idx="1" type="body"/>
          </p:nvPr>
        </p:nvSpPr>
        <p:spPr>
          <a:xfrm>
            <a:off x="1513015" y="407773"/>
            <a:ext cx="3633574" cy="23910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ru-RU" sz="1800">
                <a:solidFill>
                  <a:schemeClr val="lt1"/>
                </a:solidFill>
              </a:rPr>
              <a:t>Подготовка к Государственной итоговой аттестации (ГИА) и Единому государственному экзамену (ЕГЭ) - важный этап в жизни каждого школьника.</a:t>
            </a:r>
            <a:endParaRPr/>
          </a:p>
        </p:txBody>
      </p:sp>
      <p:pic>
        <p:nvPicPr>
          <p:cNvPr id="123" name="Google Shape;123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6654" y="646498"/>
            <a:ext cx="1180070" cy="118007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6"/>
          <p:cNvSpPr txBox="1"/>
          <p:nvPr/>
        </p:nvSpPr>
        <p:spPr>
          <a:xfrm>
            <a:off x="220362" y="2102472"/>
            <a:ext cx="492622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Ключевым аспектом этой подготовки является эффективная работа с контрольно-измерительными материалами (КИМ).</a:t>
            </a:r>
            <a:endParaRPr/>
          </a:p>
        </p:txBody>
      </p:sp>
      <p:pic>
        <p:nvPicPr>
          <p:cNvPr id="125" name="Google Shape;125;p16"/>
          <p:cNvPicPr preferRelativeResize="0"/>
          <p:nvPr/>
        </p:nvPicPr>
        <p:blipFill rotWithShape="1">
          <a:blip r:embed="rId6">
            <a:alphaModFix/>
          </a:blip>
          <a:srcRect b="0" l="0" r="0" t="2043"/>
          <a:stretch/>
        </p:blipFill>
        <p:spPr>
          <a:xfrm>
            <a:off x="2221425" y="3347438"/>
            <a:ext cx="2518331" cy="3289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4"/>
          <p:cNvSpPr txBox="1"/>
          <p:nvPr>
            <p:ph type="title"/>
          </p:nvPr>
        </p:nvSpPr>
        <p:spPr>
          <a:xfrm>
            <a:off x="1456441" y="685799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948954"/>
              </a:buClr>
              <a:buSzPts val="5400"/>
              <a:buFont typeface="Libre Franklin"/>
              <a:buNone/>
            </a:pPr>
            <a:r>
              <a:rPr lang="ru-RU" sz="5400">
                <a:solidFill>
                  <a:srgbClr val="948954"/>
                </a:solidFill>
              </a:rPr>
              <a:t>Отметки алгебра</a:t>
            </a:r>
            <a:endParaRPr sz="5400">
              <a:solidFill>
                <a:srgbClr val="948954"/>
              </a:solidFill>
            </a:endParaRPr>
          </a:p>
        </p:txBody>
      </p:sp>
      <p:graphicFrame>
        <p:nvGraphicFramePr>
          <p:cNvPr id="255" name="Google Shape;255;p34"/>
          <p:cNvGraphicFramePr/>
          <p:nvPr/>
        </p:nvGraphicFramePr>
        <p:xfrm>
          <a:off x="1219200" y="468630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{307E4ADB-F389-4FBB-9032-E8342B7C69F9}</a:tableStyleId>
              </a:tblPr>
              <a:tblGrid>
                <a:gridCol w="2553950"/>
                <a:gridCol w="2553950"/>
                <a:gridCol w="2553950"/>
                <a:gridCol w="2553950"/>
              </a:tblGrid>
              <a:tr h="5701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/>
                        <a:t>Успеваемость 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/>
                        <a:t>Качество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/>
                        <a:t>Ср. балл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/>
                        <a:t>СОУ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2388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/>
                        <a:t>100%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/>
                        <a:t>100%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/>
                        <a:t>4,7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/>
                        <a:t>90%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256" name="Google Shape;256;p34"/>
          <p:cNvSpPr txBox="1"/>
          <p:nvPr/>
        </p:nvSpPr>
        <p:spPr>
          <a:xfrm>
            <a:off x="1219200" y="1919418"/>
            <a:ext cx="6099348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Учащихся по списку - 14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Написали на «5» - 10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На «4» - 4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На «3» -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На «2»-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Набрали максимальный балл - 4 (29%)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5"/>
          <p:cNvSpPr txBox="1"/>
          <p:nvPr>
            <p:ph type="ctrTitle"/>
          </p:nvPr>
        </p:nvSpPr>
        <p:spPr>
          <a:xfrm>
            <a:off x="4340890" y="224080"/>
            <a:ext cx="7047242" cy="10862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ibre Franklin"/>
              <a:buNone/>
            </a:pPr>
            <a:r>
              <a:rPr lang="ru-RU" sz="4800"/>
              <a:t>РЕЗУЛЬТАТИВНОСТЬ</a:t>
            </a:r>
            <a:endParaRPr sz="4800"/>
          </a:p>
        </p:txBody>
      </p:sp>
      <p:pic>
        <p:nvPicPr>
          <p:cNvPr id="262" name="Google Shape;262;p35"/>
          <p:cNvPicPr preferRelativeResize="0"/>
          <p:nvPr/>
        </p:nvPicPr>
        <p:blipFill rotWithShape="1">
          <a:blip r:embed="rId3">
            <a:alphaModFix/>
          </a:blip>
          <a:srcRect b="11963" l="4108" r="0" t="23141"/>
          <a:stretch/>
        </p:blipFill>
        <p:spPr>
          <a:xfrm>
            <a:off x="1921819" y="1310317"/>
            <a:ext cx="8348362" cy="4237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044" y="5149501"/>
            <a:ext cx="1528466" cy="1528466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5"/>
          <p:cNvSpPr txBox="1"/>
          <p:nvPr/>
        </p:nvSpPr>
        <p:spPr>
          <a:xfrm>
            <a:off x="1921819" y="5559791"/>
            <a:ext cx="556176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ГЕОМЕТРИЯ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6"/>
          <p:cNvSpPr txBox="1"/>
          <p:nvPr>
            <p:ph type="title"/>
          </p:nvPr>
        </p:nvSpPr>
        <p:spPr>
          <a:xfrm>
            <a:off x="1371600" y="685799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948954"/>
              </a:buClr>
              <a:buSzPts val="5400"/>
              <a:buFont typeface="Libre Franklin"/>
              <a:buNone/>
            </a:pPr>
            <a:r>
              <a:rPr lang="ru-RU" sz="5400">
                <a:solidFill>
                  <a:srgbClr val="948954"/>
                </a:solidFill>
              </a:rPr>
              <a:t>Отметки геометрия</a:t>
            </a:r>
            <a:endParaRPr/>
          </a:p>
        </p:txBody>
      </p:sp>
      <p:graphicFrame>
        <p:nvGraphicFramePr>
          <p:cNvPr id="270" name="Google Shape;270;p36"/>
          <p:cNvGraphicFramePr/>
          <p:nvPr/>
        </p:nvGraphicFramePr>
        <p:xfrm>
          <a:off x="1219200" y="468630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{307E4ADB-F389-4FBB-9032-E8342B7C69F9}</a:tableStyleId>
              </a:tblPr>
              <a:tblGrid>
                <a:gridCol w="2553950"/>
                <a:gridCol w="2553950"/>
                <a:gridCol w="2553950"/>
                <a:gridCol w="2553950"/>
              </a:tblGrid>
              <a:tr h="5701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/>
                        <a:t>Успеваемость 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/>
                        <a:t>Качество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/>
                        <a:t>Ср. балл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/>
                        <a:t>СОУ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046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/>
                        <a:t>100%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/>
                        <a:t>86%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/>
                        <a:t>4,5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/>
                        <a:t>83%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271" name="Google Shape;271;p36"/>
          <p:cNvSpPr txBox="1"/>
          <p:nvPr/>
        </p:nvSpPr>
        <p:spPr>
          <a:xfrm>
            <a:off x="1219200" y="1920969"/>
            <a:ext cx="5975420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Учащихся по списку - 14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Написали на «5» - 9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На «4» - 3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На «3» - 2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На «2»-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Набрали максимальный балл - 7 (50%)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7"/>
          <p:cNvSpPr txBox="1"/>
          <p:nvPr>
            <p:ph type="title"/>
          </p:nvPr>
        </p:nvSpPr>
        <p:spPr>
          <a:xfrm>
            <a:off x="171779" y="391722"/>
            <a:ext cx="3855720" cy="21578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ibre Franklin"/>
              <a:buNone/>
            </a:pPr>
            <a:r>
              <a:rPr lang="ru-RU"/>
              <a:t>11 класс</a:t>
            </a:r>
            <a:endParaRPr/>
          </a:p>
        </p:txBody>
      </p:sp>
      <p:pic>
        <p:nvPicPr>
          <p:cNvPr id="277" name="Google Shape;277;p3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3585" r="13585" t="0"/>
          <a:stretch/>
        </p:blipFill>
        <p:spPr>
          <a:xfrm>
            <a:off x="5532120" y="0"/>
            <a:ext cx="665988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7"/>
          <p:cNvPicPr preferRelativeResize="0"/>
          <p:nvPr/>
        </p:nvPicPr>
        <p:blipFill rotWithShape="1">
          <a:blip r:embed="rId4">
            <a:alphaModFix/>
          </a:blip>
          <a:srcRect b="0" l="0" r="9782" t="30154"/>
          <a:stretch/>
        </p:blipFill>
        <p:spPr>
          <a:xfrm>
            <a:off x="171779" y="3733014"/>
            <a:ext cx="4866390" cy="2825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32380" y="370257"/>
            <a:ext cx="2305789" cy="3074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5915" y="1543391"/>
            <a:ext cx="10434952" cy="4055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8962" y="405294"/>
            <a:ext cx="8494075" cy="6047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3894" y="1206825"/>
            <a:ext cx="8784211" cy="444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508134"/>
            <a:ext cx="1272881" cy="1272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41"/>
          <p:cNvPicPr preferRelativeResize="0"/>
          <p:nvPr/>
        </p:nvPicPr>
        <p:blipFill rotWithShape="1">
          <a:blip r:embed="rId3">
            <a:alphaModFix/>
          </a:blip>
          <a:srcRect b="4329" l="0" r="0" t="4948"/>
          <a:stretch/>
        </p:blipFill>
        <p:spPr>
          <a:xfrm>
            <a:off x="1640066" y="-29562"/>
            <a:ext cx="9530695" cy="6917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7644" y="386205"/>
            <a:ext cx="10441233" cy="5873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3"/>
          <p:cNvSpPr txBox="1"/>
          <p:nvPr>
            <p:ph type="title"/>
          </p:nvPr>
        </p:nvSpPr>
        <p:spPr>
          <a:xfrm>
            <a:off x="1129946" y="155033"/>
            <a:ext cx="10492008" cy="848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</a:pPr>
            <a:r>
              <a:rPr lang="ru-RU" sz="2000"/>
              <a:t>Учащиеся 11 класса. Тимуш Э. и Панца М. рассказывают о истории возникновения программы Geogebra и принципа ее работы.</a:t>
            </a:r>
            <a:endParaRPr sz="2000"/>
          </a:p>
        </p:txBody>
      </p:sp>
      <p:pic>
        <p:nvPicPr>
          <p:cNvPr id="311" name="Google Shape;311;p43"/>
          <p:cNvPicPr preferRelativeResize="0"/>
          <p:nvPr/>
        </p:nvPicPr>
        <p:blipFill rotWithShape="1">
          <a:blip r:embed="rId3">
            <a:alphaModFix/>
          </a:blip>
          <a:srcRect b="14046" l="5404" r="9486" t="13631"/>
          <a:stretch/>
        </p:blipFill>
        <p:spPr>
          <a:xfrm>
            <a:off x="1213708" y="852668"/>
            <a:ext cx="10500771" cy="5776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7084" l="0" r="40312" t="0"/>
          <a:stretch/>
        </p:blipFill>
        <p:spPr>
          <a:xfrm>
            <a:off x="5546488" y="0"/>
            <a:ext cx="6582332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7"/>
          <p:cNvPicPr preferRelativeResize="0"/>
          <p:nvPr/>
        </p:nvPicPr>
        <p:blipFill rotWithShape="1">
          <a:blip r:embed="rId4">
            <a:alphaModFix amt="12000"/>
          </a:blip>
          <a:srcRect b="19374" l="11107" r="23083" t="4145"/>
          <a:stretch/>
        </p:blipFill>
        <p:spPr>
          <a:xfrm rot="5400000">
            <a:off x="-786029" y="772299"/>
            <a:ext cx="6858002" cy="5313403"/>
          </a:xfrm>
          <a:prstGeom prst="rect">
            <a:avLst/>
          </a:prstGeom>
          <a:solidFill>
            <a:schemeClr val="accent1">
              <a:alpha val="35294"/>
            </a:schemeClr>
          </a:solidFill>
          <a:ln>
            <a:noFill/>
          </a:ln>
        </p:spPr>
      </p:pic>
      <p:sp>
        <p:nvSpPr>
          <p:cNvPr id="132" name="Google Shape;132;p17"/>
          <p:cNvSpPr txBox="1"/>
          <p:nvPr>
            <p:ph idx="2" type="body"/>
          </p:nvPr>
        </p:nvSpPr>
        <p:spPr>
          <a:xfrm>
            <a:off x="388228" y="777846"/>
            <a:ext cx="5158260" cy="45843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ru-RU" sz="2200">
                <a:solidFill>
                  <a:schemeClr val="lt1"/>
                </a:solidFill>
              </a:rPr>
              <a:t>Правильное использование КИМ помогает не только оценить текущий уровень подготовки, но и выявить пробелы в знаниях, сформировать стратегию дальнейшего обучения.</a:t>
            </a:r>
            <a:endParaRPr/>
          </a:p>
          <a:p>
            <a:pPr indent="0" lvl="0" marL="0" rtl="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133" name="Google Shape;133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5417" y="5362202"/>
            <a:ext cx="1211595" cy="1211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09786" y="3282608"/>
            <a:ext cx="2468392" cy="3291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44"/>
          <p:cNvPicPr preferRelativeResize="0"/>
          <p:nvPr/>
        </p:nvPicPr>
        <p:blipFill rotWithShape="1">
          <a:blip r:embed="rId3">
            <a:alphaModFix amt="12000"/>
          </a:blip>
          <a:srcRect b="19374" l="11107" r="23083" t="4145"/>
          <a:stretch/>
        </p:blipFill>
        <p:spPr>
          <a:xfrm rot="5400000">
            <a:off x="-786029" y="772299"/>
            <a:ext cx="6858002" cy="5313403"/>
          </a:xfrm>
          <a:prstGeom prst="rect">
            <a:avLst/>
          </a:prstGeom>
          <a:solidFill>
            <a:schemeClr val="accent1">
              <a:alpha val="35294"/>
            </a:schemeClr>
          </a:solidFill>
          <a:ln>
            <a:noFill/>
          </a:ln>
        </p:spPr>
      </p:pic>
      <p:pic>
        <p:nvPicPr>
          <p:cNvPr id="317" name="Google Shape;317;p44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36534" l="20122" r="24710" t="9344"/>
          <a:stretch/>
        </p:blipFill>
        <p:spPr>
          <a:xfrm>
            <a:off x="1772240" y="281759"/>
            <a:ext cx="9709608" cy="616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2274" y="5267060"/>
            <a:ext cx="1426226" cy="1426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45"/>
          <p:cNvPicPr preferRelativeResize="0"/>
          <p:nvPr/>
        </p:nvPicPr>
        <p:blipFill rotWithShape="1">
          <a:blip r:embed="rId3">
            <a:alphaModFix/>
          </a:blip>
          <a:srcRect b="31851" l="19260" r="25706" t="5249"/>
          <a:stretch/>
        </p:blipFill>
        <p:spPr>
          <a:xfrm>
            <a:off x="1066800" y="313023"/>
            <a:ext cx="8422640" cy="6231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73462" y="4841501"/>
            <a:ext cx="1703475" cy="170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46"/>
          <p:cNvPicPr preferRelativeResize="0"/>
          <p:nvPr/>
        </p:nvPicPr>
        <p:blipFill rotWithShape="1">
          <a:blip r:embed="rId3">
            <a:alphaModFix/>
          </a:blip>
          <a:srcRect b="17417" l="3073" r="37714" t="36903"/>
          <a:stretch/>
        </p:blipFill>
        <p:spPr>
          <a:xfrm>
            <a:off x="1416814" y="512464"/>
            <a:ext cx="9471145" cy="5480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70197" y="4758746"/>
            <a:ext cx="2221803" cy="2221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47"/>
          <p:cNvPicPr preferRelativeResize="0"/>
          <p:nvPr/>
        </p:nvPicPr>
        <p:blipFill rotWithShape="1">
          <a:blip r:embed="rId3">
            <a:alphaModFix/>
          </a:blip>
          <a:srcRect b="15521" l="6307" r="3324" t="23630"/>
          <a:stretch/>
        </p:blipFill>
        <p:spPr>
          <a:xfrm>
            <a:off x="1679749" y="865151"/>
            <a:ext cx="8832501" cy="446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2171" y="5018872"/>
            <a:ext cx="1625600" cy="162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48"/>
          <p:cNvPicPr preferRelativeResize="0"/>
          <p:nvPr/>
        </p:nvPicPr>
        <p:blipFill rotWithShape="1">
          <a:blip r:embed="rId3">
            <a:alphaModFix/>
          </a:blip>
          <a:srcRect b="10005" l="-158" r="0" t="21389"/>
          <a:stretch/>
        </p:blipFill>
        <p:spPr>
          <a:xfrm>
            <a:off x="1909187" y="1224754"/>
            <a:ext cx="8581293" cy="4408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2896" y="5633245"/>
            <a:ext cx="1381927" cy="1381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49"/>
          <p:cNvPicPr preferRelativeResize="0"/>
          <p:nvPr/>
        </p:nvPicPr>
        <p:blipFill rotWithShape="1">
          <a:blip r:embed="rId3">
            <a:alphaModFix/>
          </a:blip>
          <a:srcRect b="0" l="0" r="1644" t="23285"/>
          <a:stretch/>
        </p:blipFill>
        <p:spPr>
          <a:xfrm>
            <a:off x="1579824" y="502416"/>
            <a:ext cx="10357844" cy="6059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2171" y="85132"/>
            <a:ext cx="975807" cy="975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0"/>
          <p:cNvSpPr txBox="1"/>
          <p:nvPr>
            <p:ph type="title"/>
          </p:nvPr>
        </p:nvSpPr>
        <p:spPr>
          <a:xfrm>
            <a:off x="955166" y="342261"/>
            <a:ext cx="10798404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Libre Franklin"/>
              <a:buNone/>
            </a:pPr>
            <a:r>
              <a:rPr lang="ru-RU" sz="3200"/>
              <a:t>Работа с программой Geogebra в подгруппах</a:t>
            </a:r>
            <a:endParaRPr/>
          </a:p>
        </p:txBody>
      </p:sp>
      <p:pic>
        <p:nvPicPr>
          <p:cNvPr id="356" name="Google Shape;356;p50"/>
          <p:cNvPicPr preferRelativeResize="0"/>
          <p:nvPr/>
        </p:nvPicPr>
        <p:blipFill rotWithShape="1">
          <a:blip r:embed="rId3">
            <a:alphaModFix/>
          </a:blip>
          <a:srcRect b="653" l="18368" r="9588" t="41170"/>
          <a:stretch/>
        </p:blipFill>
        <p:spPr>
          <a:xfrm>
            <a:off x="2325668" y="1045385"/>
            <a:ext cx="8109661" cy="4911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51"/>
          <p:cNvPicPr preferRelativeResize="0"/>
          <p:nvPr/>
        </p:nvPicPr>
        <p:blipFill rotWithShape="1">
          <a:blip r:embed="rId3">
            <a:alphaModFix amt="12000"/>
          </a:blip>
          <a:srcRect b="19374" l="11107" r="23083" t="4145"/>
          <a:stretch/>
        </p:blipFill>
        <p:spPr>
          <a:xfrm rot="5400000">
            <a:off x="5447127" y="632586"/>
            <a:ext cx="7600824" cy="5888922"/>
          </a:xfrm>
          <a:prstGeom prst="rect">
            <a:avLst/>
          </a:prstGeom>
          <a:solidFill>
            <a:schemeClr val="accent1">
              <a:alpha val="35294"/>
            </a:schemeClr>
          </a:solidFill>
          <a:ln>
            <a:noFill/>
          </a:ln>
        </p:spPr>
      </p:pic>
      <p:sp>
        <p:nvSpPr>
          <p:cNvPr id="362" name="Google Shape;362;p51"/>
          <p:cNvSpPr txBox="1"/>
          <p:nvPr>
            <p:ph type="title"/>
          </p:nvPr>
        </p:nvSpPr>
        <p:spPr>
          <a:xfrm>
            <a:off x="-181484" y="629958"/>
            <a:ext cx="7395472" cy="689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Libre Franklin"/>
              <a:buNone/>
            </a:pPr>
            <a:r>
              <a:rPr b="1" lang="ru-RU" sz="5400">
                <a:solidFill>
                  <a:srgbClr val="C00000"/>
                </a:solidFill>
              </a:rPr>
              <a:t>Рефлексия</a:t>
            </a:r>
            <a:endParaRPr/>
          </a:p>
        </p:txBody>
      </p:sp>
      <p:sp>
        <p:nvSpPr>
          <p:cNvPr id="363" name="Google Shape;363;p51"/>
          <p:cNvSpPr txBox="1"/>
          <p:nvPr>
            <p:ph idx="1" type="body"/>
          </p:nvPr>
        </p:nvSpPr>
        <p:spPr>
          <a:xfrm>
            <a:off x="1336699" y="2836454"/>
            <a:ext cx="4443984" cy="5558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rgbClr val="325366"/>
              </a:buClr>
              <a:buSzPts val="2400"/>
              <a:buNone/>
            </a:pPr>
            <a:r>
              <a:rPr lang="ru-RU" sz="2400">
                <a:solidFill>
                  <a:srgbClr val="325366"/>
                </a:solidFill>
              </a:rPr>
              <a:t>Цитаты и поговорки</a:t>
            </a:r>
            <a:endParaRPr/>
          </a:p>
        </p:txBody>
      </p:sp>
      <p:sp>
        <p:nvSpPr>
          <p:cNvPr id="364" name="Google Shape;364;p51"/>
          <p:cNvSpPr txBox="1"/>
          <p:nvPr>
            <p:ph idx="2" type="body"/>
          </p:nvPr>
        </p:nvSpPr>
        <p:spPr>
          <a:xfrm>
            <a:off x="1308779" y="3490077"/>
            <a:ext cx="4331185" cy="3224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384048" lvl="0" marL="384048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Libre Franklin"/>
              <a:buChar char="-"/>
            </a:pPr>
            <a:r>
              <a:rPr lang="ru-RU"/>
              <a:t>Не зная броду, не суйся в воду.</a:t>
            </a:r>
            <a:endParaRPr/>
          </a:p>
          <a:p>
            <a:pPr indent="-384048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Libre Franklin"/>
              <a:buChar char="-"/>
            </a:pPr>
            <a:r>
              <a:rPr lang="ru-RU"/>
              <a:t>Не Боги горшки обжигают.</a:t>
            </a:r>
            <a:endParaRPr/>
          </a:p>
          <a:p>
            <a:pPr indent="-384048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Libre Franklin"/>
              <a:buChar char="-"/>
            </a:pPr>
            <a:r>
              <a:rPr lang="ru-RU"/>
              <a:t>Безумству храбрых поем мы песню.</a:t>
            </a:r>
            <a:endParaRPr/>
          </a:p>
          <a:p>
            <a:pPr indent="-384048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Libre Franklin"/>
              <a:buChar char="-"/>
            </a:pPr>
            <a:r>
              <a:rPr lang="ru-RU"/>
              <a:t>Лиха беда начала.</a:t>
            </a:r>
            <a:endParaRPr/>
          </a:p>
          <a:p>
            <a:pPr indent="-384048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Libre Franklin"/>
              <a:buChar char="-"/>
            </a:pPr>
            <a:r>
              <a:rPr lang="ru-RU"/>
              <a:t>Только смелым покоряются моря.</a:t>
            </a:r>
            <a:endParaRPr/>
          </a:p>
          <a:p>
            <a:pPr indent="-384048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Libre Franklin"/>
              <a:buChar char="-"/>
            </a:pPr>
            <a:r>
              <a:rPr lang="ru-RU"/>
              <a:t>Лес рубят, щепки летят.</a:t>
            </a:r>
            <a:endParaRPr/>
          </a:p>
          <a:p>
            <a:pPr indent="-384048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Libre Franklin"/>
              <a:buChar char="-"/>
            </a:pPr>
            <a:r>
              <a:rPr lang="ru-RU"/>
              <a:t>Шумел камыш, деревья гнулись.</a:t>
            </a:r>
            <a:endParaRPr/>
          </a:p>
          <a:p>
            <a:pPr indent="-384048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Libre Franklin"/>
              <a:buChar char="-"/>
            </a:pPr>
            <a:r>
              <a:rPr lang="ru-RU"/>
              <a:t>Дело мастера боится.</a:t>
            </a:r>
            <a:endParaRPr/>
          </a:p>
          <a:p>
            <a:pPr indent="-384048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Libre Franklin"/>
              <a:buChar char="-"/>
            </a:pPr>
            <a:r>
              <a:rPr lang="ru-RU"/>
              <a:t>Под лежачую колоду вода не течет.</a:t>
            </a:r>
            <a:endParaRPr/>
          </a:p>
          <a:p>
            <a:pPr indent="-276098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Libre Franklin"/>
              <a:buNone/>
            </a:pPr>
            <a:r>
              <a:t/>
            </a:r>
            <a:endParaRPr/>
          </a:p>
          <a:p>
            <a:pPr indent="-276098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Libre Franklin"/>
              <a:buNone/>
            </a:pPr>
            <a:r>
              <a:t/>
            </a:r>
            <a:endParaRPr/>
          </a:p>
          <a:p>
            <a:pPr indent="-384048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/>
          </a:p>
          <a:p>
            <a:pPr indent="-276098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Libre Franklin"/>
              <a:buNone/>
            </a:pPr>
            <a:r>
              <a:t/>
            </a:r>
            <a:endParaRPr/>
          </a:p>
        </p:txBody>
      </p:sp>
      <p:sp>
        <p:nvSpPr>
          <p:cNvPr id="365" name="Google Shape;365;p51"/>
          <p:cNvSpPr txBox="1"/>
          <p:nvPr>
            <p:ph idx="3" type="body"/>
          </p:nvPr>
        </p:nvSpPr>
        <p:spPr>
          <a:xfrm>
            <a:off x="7062486" y="2941158"/>
            <a:ext cx="4443984" cy="50005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rgbClr val="325366"/>
              </a:buClr>
              <a:buSzPts val="2400"/>
              <a:buNone/>
            </a:pPr>
            <a:r>
              <a:rPr lang="ru-RU" sz="2400">
                <a:solidFill>
                  <a:srgbClr val="325366"/>
                </a:solidFill>
              </a:rPr>
              <a:t>Этапы работы</a:t>
            </a:r>
            <a:endParaRPr/>
          </a:p>
        </p:txBody>
      </p:sp>
      <p:sp>
        <p:nvSpPr>
          <p:cNvPr id="366" name="Google Shape;366;p51"/>
          <p:cNvSpPr txBox="1"/>
          <p:nvPr>
            <p:ph idx="4" type="body"/>
          </p:nvPr>
        </p:nvSpPr>
        <p:spPr>
          <a:xfrm>
            <a:off x="6790260" y="3867004"/>
            <a:ext cx="4443984" cy="32219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4048" lvl="0" marL="384048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</a:pPr>
            <a:r>
              <a:rPr lang="ru-RU" sz="1700"/>
              <a:t>1) Осмысление необходимости решения заданий из 18 блока</a:t>
            </a:r>
            <a:endParaRPr/>
          </a:p>
          <a:p>
            <a:pPr indent="-384048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</a:pPr>
            <a:r>
              <a:rPr lang="ru-RU" sz="1700"/>
              <a:t>2) Решение задач </a:t>
            </a:r>
            <a:endParaRPr/>
          </a:p>
          <a:p>
            <a:pPr indent="-384048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</a:pPr>
            <a:r>
              <a:rPr lang="ru-RU" sz="1700"/>
              <a:t>3) Представление результатов.</a:t>
            </a:r>
            <a:endParaRPr/>
          </a:p>
        </p:txBody>
      </p:sp>
      <p:sp>
        <p:nvSpPr>
          <p:cNvPr id="367" name="Google Shape;367;p51"/>
          <p:cNvSpPr txBox="1"/>
          <p:nvPr/>
        </p:nvSpPr>
        <p:spPr>
          <a:xfrm>
            <a:off x="1144745" y="2226671"/>
            <a:ext cx="10547012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Из предложенных цитат и поговорок выберите те, которые по вашему мнению характеризуют различные этапы работы с учащимися при решении стереометрических задач из 18 блока Единого государственного экзамена.</a:t>
            </a:r>
            <a:endParaRPr/>
          </a:p>
        </p:txBody>
      </p:sp>
      <p:sp>
        <p:nvSpPr>
          <p:cNvPr id="368" name="Google Shape;368;p51"/>
          <p:cNvSpPr/>
          <p:nvPr/>
        </p:nvSpPr>
        <p:spPr>
          <a:xfrm>
            <a:off x="6847529" y="681483"/>
            <a:ext cx="4893087" cy="1415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800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«Предмет математики настолько серьезен, что полезно не упустить случая сделать его немного занимательным</a:t>
            </a:r>
            <a:r>
              <a:rPr lang="ru-RU" sz="1600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»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400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Блез Паскаль.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52"/>
          <p:cNvPicPr preferRelativeResize="0"/>
          <p:nvPr/>
        </p:nvPicPr>
        <p:blipFill rotWithShape="1">
          <a:blip r:embed="rId3">
            <a:alphaModFix amt="12000"/>
          </a:blip>
          <a:srcRect b="19374" l="11107" r="23083" t="4145"/>
          <a:stretch/>
        </p:blipFill>
        <p:spPr>
          <a:xfrm rot="5400000">
            <a:off x="-855951" y="562787"/>
            <a:ext cx="7600824" cy="5888922"/>
          </a:xfrm>
          <a:prstGeom prst="rect">
            <a:avLst/>
          </a:prstGeom>
          <a:solidFill>
            <a:schemeClr val="accent1">
              <a:alpha val="35294"/>
            </a:schemeClr>
          </a:solidFill>
          <a:ln>
            <a:noFill/>
          </a:ln>
        </p:spPr>
      </p:pic>
      <p:sp>
        <p:nvSpPr>
          <p:cNvPr id="374" name="Google Shape;374;p52"/>
          <p:cNvSpPr txBox="1"/>
          <p:nvPr>
            <p:ph idx="1" type="subTitle"/>
          </p:nvPr>
        </p:nvSpPr>
        <p:spPr>
          <a:xfrm>
            <a:off x="2045184" y="1542614"/>
            <a:ext cx="8020196" cy="33923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32500" lnSpcReduction="20000"/>
          </a:bodyPr>
          <a:lstStyle/>
          <a:p>
            <a:pPr indent="0" lvl="0" marL="0" rt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D13A55"/>
              </a:buClr>
              <a:buSzPct val="100000"/>
              <a:buNone/>
            </a:pPr>
            <a:r>
              <a:rPr lang="ru-RU" sz="8000">
                <a:solidFill>
                  <a:srgbClr val="D13A55"/>
                </a:solidFill>
              </a:rPr>
              <a:t>Недостаточно лишь понять задачу, необходимо желание решить её. Без сильного желания решить трудную задачу невозможно, но при наличии такового возможно. Где есть желание, найдётся путь!“</a:t>
            </a:r>
            <a:br>
              <a:rPr lang="ru-RU" sz="2800"/>
            </a:br>
            <a:br>
              <a:rPr lang="ru-RU" sz="2800"/>
            </a:br>
            <a:endParaRPr sz="2600">
              <a:solidFill>
                <a:srgbClr val="C00000"/>
              </a:solidFill>
            </a:endParaRPr>
          </a:p>
          <a:p>
            <a:pPr indent="0" lvl="0" marL="0" rt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 sz="2600"/>
          </a:p>
          <a:p>
            <a:pPr indent="0" lvl="0" marL="0" rtl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None/>
            </a:pPr>
            <a:r>
              <a:rPr lang="ru-RU">
                <a:solidFill>
                  <a:srgbClr val="0070C0"/>
                </a:solidFill>
              </a:rPr>
              <a:t> </a:t>
            </a:r>
            <a:endParaRPr/>
          </a:p>
          <a:p>
            <a:pPr indent="0" lvl="0" marL="0" rtl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>
              <a:solidFill>
                <a:srgbClr val="0070C0"/>
              </a:solidFill>
            </a:endParaRPr>
          </a:p>
          <a:p>
            <a:pPr indent="0" lvl="0" marL="0" rtl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>
              <a:solidFill>
                <a:srgbClr val="0070C0"/>
              </a:solidFill>
            </a:endParaRPr>
          </a:p>
          <a:p>
            <a:pPr indent="0" lvl="0" marL="0" rtl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>
              <a:solidFill>
                <a:srgbClr val="0070C0"/>
              </a:solidFill>
            </a:endParaRPr>
          </a:p>
          <a:p>
            <a:pPr indent="0" lvl="0" marL="0" rtl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None/>
            </a:pPr>
            <a:r>
              <a:rPr lang="ru-RU" sz="4300">
                <a:solidFill>
                  <a:srgbClr val="0070C0"/>
                </a:solidFill>
              </a:rPr>
              <a:t>Дьёрдь По́йа — венгерский, швейцарский и </a:t>
            </a:r>
            <a:endParaRPr/>
          </a:p>
          <a:p>
            <a:pPr indent="0" lvl="0" marL="0" rtl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None/>
            </a:pPr>
            <a:r>
              <a:rPr lang="ru-RU" sz="4300">
                <a:solidFill>
                  <a:srgbClr val="0070C0"/>
                </a:solidFill>
              </a:rPr>
              <a:t>американский математик, популяризатор науки.</a:t>
            </a:r>
            <a:br>
              <a:rPr lang="ru-RU" sz="4300">
                <a:solidFill>
                  <a:srgbClr val="0070C0"/>
                </a:solidFill>
              </a:rPr>
            </a:br>
            <a:br>
              <a:rPr lang="ru-RU"/>
            </a:br>
            <a:endParaRPr i="1">
              <a:solidFill>
                <a:srgbClr val="35391D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53"/>
          <p:cNvPicPr preferRelativeResize="0"/>
          <p:nvPr/>
        </p:nvPicPr>
        <p:blipFill rotWithShape="1">
          <a:blip r:embed="rId3">
            <a:alphaModFix amt="12000"/>
          </a:blip>
          <a:srcRect b="19374" l="11107" r="23083" t="4145"/>
          <a:stretch/>
        </p:blipFill>
        <p:spPr>
          <a:xfrm rot="5400000">
            <a:off x="6106298" y="800233"/>
            <a:ext cx="6858002" cy="5313403"/>
          </a:xfrm>
          <a:prstGeom prst="rect">
            <a:avLst/>
          </a:prstGeom>
          <a:solidFill>
            <a:schemeClr val="accent1">
              <a:alpha val="35294"/>
            </a:schemeClr>
          </a:solidFill>
          <a:ln>
            <a:noFill/>
          </a:ln>
        </p:spPr>
      </p:pic>
      <p:sp>
        <p:nvSpPr>
          <p:cNvPr id="380" name="Google Shape;380;p53"/>
          <p:cNvSpPr txBox="1"/>
          <p:nvPr>
            <p:ph type="ctrTitle"/>
          </p:nvPr>
        </p:nvSpPr>
        <p:spPr>
          <a:xfrm>
            <a:off x="3648688" y="2503386"/>
            <a:ext cx="8361229" cy="20982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ibre Franklin"/>
              <a:buNone/>
            </a:pPr>
            <a:r>
              <a:rPr lang="ru-RU"/>
              <a:t>СПАСИБО ЗА ВНИМАНИЕ!</a:t>
            </a:r>
            <a:endParaRPr/>
          </a:p>
        </p:txBody>
      </p:sp>
      <p:pic>
        <p:nvPicPr>
          <p:cNvPr id="381" name="Google Shape;381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8363" y="2142907"/>
            <a:ext cx="2820771" cy="2820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/>
          <p:nvPr>
            <p:ph type="title"/>
          </p:nvPr>
        </p:nvSpPr>
        <p:spPr>
          <a:xfrm>
            <a:off x="907964" y="1023131"/>
            <a:ext cx="4368371" cy="14630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</a:pPr>
            <a:r>
              <a:rPr lang="ru-RU"/>
              <a:t>Начало…</a:t>
            </a:r>
            <a:endParaRPr/>
          </a:p>
        </p:txBody>
      </p:sp>
      <p:pic>
        <p:nvPicPr>
          <p:cNvPr id="140" name="Google Shape;140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42103"/>
          <a:stretch/>
        </p:blipFill>
        <p:spPr>
          <a:xfrm>
            <a:off x="4764642" y="303199"/>
            <a:ext cx="6685369" cy="2902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8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11684" l="10981" r="11118" t="17955"/>
          <a:stretch/>
        </p:blipFill>
        <p:spPr>
          <a:xfrm>
            <a:off x="907964" y="2310442"/>
            <a:ext cx="3534032" cy="4255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64642" y="3558746"/>
            <a:ext cx="7427358" cy="3324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9"/>
          <p:cNvSpPr txBox="1"/>
          <p:nvPr>
            <p:ph type="title"/>
          </p:nvPr>
        </p:nvSpPr>
        <p:spPr>
          <a:xfrm>
            <a:off x="1557032" y="203479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Libre Franklin"/>
              <a:buNone/>
            </a:pPr>
            <a:r>
              <a:rPr lang="ru-RU"/>
              <a:t>Сборник тестов для подготовки к ГИА</a:t>
            </a:r>
            <a:br>
              <a:rPr lang="ru-RU"/>
            </a:br>
            <a:r>
              <a:rPr lang="ru-RU" sz="3600"/>
              <a:t>(40 вариантов с ответами) </a:t>
            </a:r>
            <a:endParaRPr/>
          </a:p>
        </p:txBody>
      </p:sp>
      <p:pic>
        <p:nvPicPr>
          <p:cNvPr id="148" name="Google Shape;148;p19"/>
          <p:cNvPicPr preferRelativeResize="0"/>
          <p:nvPr>
            <p:ph idx="4" type="body"/>
          </p:nvPr>
        </p:nvPicPr>
        <p:blipFill rotWithShape="1">
          <a:blip r:embed="rId3">
            <a:alphaModFix/>
          </a:blip>
          <a:srcRect b="4815" l="0" r="0" t="3341"/>
          <a:stretch/>
        </p:blipFill>
        <p:spPr>
          <a:xfrm>
            <a:off x="1491256" y="1455561"/>
            <a:ext cx="9732753" cy="5028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0"/>
          <p:cNvPicPr preferRelativeResize="0"/>
          <p:nvPr/>
        </p:nvPicPr>
        <p:blipFill rotWithShape="1">
          <a:blip r:embed="rId3">
            <a:alphaModFix/>
          </a:blip>
          <a:srcRect b="13466" l="0" r="0" t="23099"/>
          <a:stretch/>
        </p:blipFill>
        <p:spPr>
          <a:xfrm>
            <a:off x="336595" y="542611"/>
            <a:ext cx="10378298" cy="493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9463" y="5551435"/>
            <a:ext cx="1096387" cy="1096387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0"/>
          <p:cNvSpPr txBox="1"/>
          <p:nvPr/>
        </p:nvSpPr>
        <p:spPr>
          <a:xfrm>
            <a:off x="3713442" y="5637963"/>
            <a:ext cx="431034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9 Б класс, 2023-2024 уч. год</a:t>
            </a:r>
            <a:endParaRPr sz="24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4895" y="656626"/>
            <a:ext cx="10348097" cy="582080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1"/>
          <p:cNvSpPr txBox="1"/>
          <p:nvPr/>
        </p:nvSpPr>
        <p:spPr>
          <a:xfrm>
            <a:off x="3637698" y="166850"/>
            <a:ext cx="574589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Решение заданий с параметрами</a:t>
            </a:r>
            <a:endParaRPr sz="24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2"/>
          <p:cNvPicPr preferRelativeResize="0"/>
          <p:nvPr/>
        </p:nvPicPr>
        <p:blipFill rotWithShape="1">
          <a:blip r:embed="rId3">
            <a:alphaModFix/>
          </a:blip>
          <a:srcRect b="5209" l="0" r="0" t="10846"/>
          <a:stretch/>
        </p:blipFill>
        <p:spPr>
          <a:xfrm>
            <a:off x="1347168" y="661853"/>
            <a:ext cx="9440279" cy="594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11157354" y="112144"/>
            <a:ext cx="1116483" cy="1116483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/>
          <p:cNvSpPr txBox="1"/>
          <p:nvPr/>
        </p:nvSpPr>
        <p:spPr>
          <a:xfrm>
            <a:off x="621233" y="188464"/>
            <a:ext cx="692431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Блок 15. Решение задачи №25. Ученик 9 Б класса Черный А. 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3"/>
          <p:cNvPicPr preferRelativeResize="0"/>
          <p:nvPr/>
        </p:nvPicPr>
        <p:blipFill rotWithShape="1">
          <a:blip r:embed="rId3">
            <a:alphaModFix/>
          </a:blip>
          <a:srcRect b="8151" l="0" r="0" t="6628"/>
          <a:stretch/>
        </p:blipFill>
        <p:spPr>
          <a:xfrm>
            <a:off x="1926522" y="595995"/>
            <a:ext cx="9797495" cy="6262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2546" y="5448879"/>
            <a:ext cx="845179" cy="84517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3"/>
          <p:cNvSpPr/>
          <p:nvPr/>
        </p:nvSpPr>
        <p:spPr>
          <a:xfrm>
            <a:off x="1931176" y="125310"/>
            <a:ext cx="930687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Блок 15. Решение задачи №20. Ученики 9 Б класса Шадрин Н. и Молдован И. 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xmlns:r="http://schemas.openxmlformats.org/officeDocument/2006/relationships" name="Уголки">
  <a:themeElements>
    <a:clrScheme name="Уголки">
      <a:dk1>
        <a:srgbClr val="000000"/>
      </a:dk1>
      <a:lt1>
        <a:srgbClr val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Уголки">
  <a:themeElements>
    <a:clrScheme name="Уголки">
      <a:dk1>
        <a:srgbClr val="000000"/>
      </a:dk1>
      <a:lt1>
        <a:srgbClr val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