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10287000" cx="18288000"/>
  <p:notesSz cx="6858000" cy="9144000"/>
  <p:embeddedFontLst>
    <p:embeddedFont>
      <p:font typeface="Cormorant Garamond"/>
      <p:bold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CormorantGaramond-boldItalic.fntdata"/><Relationship Id="rId16" Type="http://schemas.openxmlformats.org/officeDocument/2006/relationships/font" Target="fonts/CormorantGaramon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4.png"/><Relationship Id="rId5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7E0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0" y="0"/>
            <a:ext cx="12160250" cy="10288229"/>
            <a:chOff x="508000" y="0"/>
            <a:chExt cx="16213666" cy="13717639"/>
          </a:xfrm>
        </p:grpSpPr>
        <p:pic>
          <p:nvPicPr>
            <p:cNvPr id="85" name="Google Shape;85;p13"/>
            <p:cNvPicPr preferRelativeResize="0"/>
            <p:nvPr/>
          </p:nvPicPr>
          <p:blipFill rotWithShape="1">
            <a:blip r:embed="rId3">
              <a:alphaModFix/>
            </a:blip>
            <a:srcRect b="0" l="13348" r="13348" t="0"/>
            <a:stretch/>
          </p:blipFill>
          <p:spPr>
            <a:xfrm>
              <a:off x="8678333" y="0"/>
              <a:ext cx="8043333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3"/>
            <p:cNvPicPr preferRelativeResize="0"/>
            <p:nvPr/>
          </p:nvPicPr>
          <p:blipFill rotWithShape="1">
            <a:blip r:embed="rId4">
              <a:alphaModFix/>
            </a:blip>
            <a:srcRect b="0" l="30501" r="30501" t="0"/>
            <a:stretch/>
          </p:blipFill>
          <p:spPr>
            <a:xfrm>
              <a:off x="508000" y="1639"/>
              <a:ext cx="8043333" cy="137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Вид на озеро Рыбница на горе Златибор в Сербии | Премиум Фото" id="87" name="Google Shape;8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82538" y="0"/>
            <a:ext cx="6005461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7E0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22"/>
          <p:cNvGrpSpPr/>
          <p:nvPr/>
        </p:nvGrpSpPr>
        <p:grpSpPr>
          <a:xfrm>
            <a:off x="73024" y="0"/>
            <a:ext cx="18288000" cy="10287000"/>
            <a:chOff x="0" y="0"/>
            <a:chExt cx="24384000" cy="13716000"/>
          </a:xfrm>
        </p:grpSpPr>
        <p:pic>
          <p:nvPicPr>
            <p:cNvPr id="221" name="Google Shape;221;p22"/>
            <p:cNvPicPr preferRelativeResize="0"/>
            <p:nvPr/>
          </p:nvPicPr>
          <p:blipFill rotWithShape="1">
            <a:blip r:embed="rId3">
              <a:alphaModFix amt="32999"/>
            </a:blip>
            <a:srcRect b="0" l="28038" r="28037" t="0"/>
            <a:stretch/>
          </p:blipFill>
          <p:spPr>
            <a:xfrm>
              <a:off x="0" y="0"/>
              <a:ext cx="8043333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22"/>
            <p:cNvPicPr preferRelativeResize="0"/>
            <p:nvPr/>
          </p:nvPicPr>
          <p:blipFill rotWithShape="1">
            <a:blip r:embed="rId4">
              <a:alphaModFix amt="32999"/>
            </a:blip>
            <a:srcRect b="0" l="13348" r="13348" t="0"/>
            <a:stretch/>
          </p:blipFill>
          <p:spPr>
            <a:xfrm>
              <a:off x="8170333" y="0"/>
              <a:ext cx="8043333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22"/>
            <p:cNvPicPr preferRelativeResize="0"/>
            <p:nvPr/>
          </p:nvPicPr>
          <p:blipFill rotWithShape="1">
            <a:blip r:embed="rId5">
              <a:alphaModFix amt="32999"/>
            </a:blip>
            <a:srcRect b="0" l="29805" r="29805" t="0"/>
            <a:stretch/>
          </p:blipFill>
          <p:spPr>
            <a:xfrm>
              <a:off x="16340667" y="0"/>
              <a:ext cx="8043333" cy="13716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4" name="Google Shape;224;p22"/>
          <p:cNvSpPr txBox="1"/>
          <p:nvPr/>
        </p:nvSpPr>
        <p:spPr>
          <a:xfrm>
            <a:off x="1028700" y="3251200"/>
            <a:ext cx="14428862" cy="37702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999">
                <a:solidFill>
                  <a:srgbClr val="5B4843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“НУ-Й АЛТ ПЭМЫНТ </a:t>
            </a:r>
            <a:endParaRPr/>
          </a:p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999">
                <a:solidFill>
                  <a:srgbClr val="5B4843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МАЙ СКУМП, МАЙ ДРАГ </a:t>
            </a:r>
            <a:endParaRPr/>
          </a:p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999">
                <a:solidFill>
                  <a:srgbClr val="5B4843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ДЕКЫТ АЧЕСТ ФРУМОС МЕЛЯГ”</a:t>
            </a:r>
            <a:endParaRPr/>
          </a:p>
        </p:txBody>
      </p:sp>
      <p:sp>
        <p:nvSpPr>
          <p:cNvPr id="225" name="Google Shape;225;p22"/>
          <p:cNvSpPr/>
          <p:nvPr/>
        </p:nvSpPr>
        <p:spPr>
          <a:xfrm rot="-5400000">
            <a:off x="-1150835" y="5099881"/>
            <a:ext cx="3536950" cy="87238"/>
          </a:xfrm>
          <a:prstGeom prst="rect">
            <a:avLst/>
          </a:prstGeom>
          <a:solidFill>
            <a:srgbClr val="5B4843"/>
          </a:solidFill>
          <a:ln cap="sq" cmpd="sng" w="1238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/>
          <p:nvPr/>
        </p:nvSpPr>
        <p:spPr>
          <a:xfrm>
            <a:off x="1400991" y="1028700"/>
            <a:ext cx="28575" cy="8229600"/>
          </a:xfrm>
          <a:prstGeom prst="rect">
            <a:avLst/>
          </a:prstGeom>
          <a:solidFill>
            <a:srgbClr val="5B48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0" y="-741697"/>
            <a:ext cx="18288000" cy="11028697"/>
          </a:xfrm>
          <a:custGeom>
            <a:rect b="b" l="l" r="r" t="t"/>
            <a:pathLst>
              <a:path extrusionOk="0" h="11028697" w="18288000">
                <a:moveTo>
                  <a:pt x="0" y="0"/>
                </a:moveTo>
                <a:lnTo>
                  <a:pt x="18288000" y="0"/>
                </a:lnTo>
                <a:lnTo>
                  <a:pt x="18288000" y="11028697"/>
                </a:lnTo>
                <a:lnTo>
                  <a:pt x="0" y="11028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8000"/>
            </a:blip>
            <a:stretch>
              <a:fillRect b="-7657" l="0" r="0" t="-2195"/>
            </a:stretch>
          </a:blipFill>
          <a:ln>
            <a:noFill/>
          </a:ln>
        </p:spPr>
      </p:sp>
      <p:grpSp>
        <p:nvGrpSpPr>
          <p:cNvPr id="94" name="Google Shape;94;p14"/>
          <p:cNvGrpSpPr/>
          <p:nvPr/>
        </p:nvGrpSpPr>
        <p:grpSpPr>
          <a:xfrm>
            <a:off x="16303815" y="1113728"/>
            <a:ext cx="955485" cy="218188"/>
            <a:chOff x="0" y="0"/>
            <a:chExt cx="1273980" cy="290918"/>
          </a:xfrm>
        </p:grpSpPr>
        <p:sp>
          <p:nvSpPr>
            <p:cNvPr id="95" name="Google Shape;95;p14"/>
            <p:cNvSpPr/>
            <p:nvPr/>
          </p:nvSpPr>
          <p:spPr>
            <a:xfrm>
              <a:off x="983062" y="0"/>
              <a:ext cx="290918" cy="290918"/>
            </a:xfrm>
            <a:custGeom>
              <a:rect b="b" l="l" r="r" t="t"/>
              <a:pathLst>
                <a:path extrusionOk="0"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0" y="0"/>
              <a:ext cx="290918" cy="290918"/>
            </a:xfrm>
            <a:custGeom>
              <a:rect b="b" l="l" r="r" t="t"/>
              <a:pathLst>
                <a:path extrusionOk="0"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4"/>
            <p:cNvSpPr/>
            <p:nvPr/>
          </p:nvSpPr>
          <p:spPr>
            <a:xfrm>
              <a:off x="493118" y="1587"/>
              <a:ext cx="287744" cy="287744"/>
            </a:xfrm>
            <a:custGeom>
              <a:rect b="b" l="l" r="r" t="t"/>
              <a:pathLst>
                <a:path extrusionOk="0"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1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8" name="Google Shape;98;p14"/>
          <p:cNvSpPr txBox="1"/>
          <p:nvPr/>
        </p:nvSpPr>
        <p:spPr>
          <a:xfrm>
            <a:off x="1681735" y="1114425"/>
            <a:ext cx="11873984" cy="1351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456" u="none" cap="none" strike="noStrike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Субъектул лекцией</a:t>
            </a:r>
            <a:endParaRPr/>
          </a:p>
        </p:txBody>
      </p:sp>
      <p:sp>
        <p:nvSpPr>
          <p:cNvPr id="99" name="Google Shape;99;p14"/>
          <p:cNvSpPr txBox="1"/>
          <p:nvPr/>
        </p:nvSpPr>
        <p:spPr>
          <a:xfrm>
            <a:off x="1681735" y="2803517"/>
            <a:ext cx="8935593" cy="34810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200" u="none" cap="none" strike="noStrike">
                <a:solidFill>
                  <a:srgbClr val="1A1B18"/>
                </a:solidFill>
                <a:latin typeface="Arial"/>
                <a:ea typeface="Arial"/>
                <a:cs typeface="Arial"/>
                <a:sym typeface="Arial"/>
              </a:rPr>
              <a:t>“Плай натал,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200" u="none" cap="none" strike="noStrike">
                <a:solidFill>
                  <a:srgbClr val="1A1B18"/>
                </a:solidFill>
                <a:latin typeface="Arial"/>
                <a:ea typeface="Arial"/>
                <a:cs typeface="Arial"/>
                <a:sym typeface="Arial"/>
              </a:rPr>
              <a:t> плай стрэбун”</a:t>
            </a:r>
            <a:endParaRPr/>
          </a:p>
        </p:txBody>
      </p:sp>
      <p:sp>
        <p:nvSpPr>
          <p:cNvPr id="100" name="Google Shape;100;p14"/>
          <p:cNvSpPr txBox="1"/>
          <p:nvPr/>
        </p:nvSpPr>
        <p:spPr>
          <a:xfrm>
            <a:off x="15490796" y="9296400"/>
            <a:ext cx="11873984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Слайдул 2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/>
          <p:nvPr/>
        </p:nvSpPr>
        <p:spPr>
          <a:xfrm>
            <a:off x="4519763" y="392898"/>
            <a:ext cx="11738426" cy="13573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500" u="none" cap="none" strike="noStrike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Мотоул лекцией </a:t>
            </a:r>
            <a:endParaRPr/>
          </a:p>
        </p:txBody>
      </p:sp>
      <p:grpSp>
        <p:nvGrpSpPr>
          <p:cNvPr id="106" name="Google Shape;106;p15"/>
          <p:cNvGrpSpPr/>
          <p:nvPr/>
        </p:nvGrpSpPr>
        <p:grpSpPr>
          <a:xfrm rot="-5400000">
            <a:off x="1037170" y="8973088"/>
            <a:ext cx="955485" cy="218188"/>
            <a:chOff x="0" y="0"/>
            <a:chExt cx="1273980" cy="290918"/>
          </a:xfrm>
        </p:grpSpPr>
        <p:sp>
          <p:nvSpPr>
            <p:cNvPr id="107" name="Google Shape;107;p15"/>
            <p:cNvSpPr/>
            <p:nvPr/>
          </p:nvSpPr>
          <p:spPr>
            <a:xfrm>
              <a:off x="983062" y="0"/>
              <a:ext cx="290918" cy="290918"/>
            </a:xfrm>
            <a:custGeom>
              <a:rect b="b" l="l" r="r" t="t"/>
              <a:pathLst>
                <a:path extrusionOk="0"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489944" y="0"/>
              <a:ext cx="290918" cy="290918"/>
            </a:xfrm>
            <a:custGeom>
              <a:rect b="b" l="l" r="r" t="t"/>
              <a:pathLst>
                <a:path extrusionOk="0"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0" y="1587"/>
              <a:ext cx="287744" cy="287744"/>
            </a:xfrm>
            <a:custGeom>
              <a:rect b="b" l="l" r="r" t="t"/>
              <a:pathLst>
                <a:path extrusionOk="0"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1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" name="Google Shape;110;p15"/>
          <p:cNvGrpSpPr/>
          <p:nvPr/>
        </p:nvGrpSpPr>
        <p:grpSpPr>
          <a:xfrm>
            <a:off x="2834515" y="1750227"/>
            <a:ext cx="11385133" cy="3030348"/>
            <a:chOff x="0" y="0"/>
            <a:chExt cx="15180177" cy="4040465"/>
          </a:xfrm>
        </p:grpSpPr>
        <p:sp>
          <p:nvSpPr>
            <p:cNvPr id="111" name="Google Shape;111;p15"/>
            <p:cNvSpPr/>
            <p:nvPr/>
          </p:nvSpPr>
          <p:spPr>
            <a:xfrm>
              <a:off x="0" y="0"/>
              <a:ext cx="15180177" cy="41466"/>
            </a:xfrm>
            <a:prstGeom prst="rect">
              <a:avLst/>
            </a:prstGeom>
            <a:solidFill>
              <a:srgbClr val="51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5"/>
            <p:cNvSpPr txBox="1"/>
            <p:nvPr/>
          </p:nvSpPr>
          <p:spPr>
            <a:xfrm>
              <a:off x="0" y="3593842"/>
              <a:ext cx="15180177" cy="4466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5"/>
            <p:cNvSpPr txBox="1"/>
            <p:nvPr/>
          </p:nvSpPr>
          <p:spPr>
            <a:xfrm>
              <a:off x="0" y="456215"/>
              <a:ext cx="15180177" cy="23668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5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599" u="none" cap="none" strike="noStrike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“Ну-й алт пэмынт май скумп, май драг декыт ачест фрумос меляг”</a:t>
              </a: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0" y="3229162"/>
              <a:ext cx="15180177" cy="41466"/>
            </a:xfrm>
            <a:prstGeom prst="rect">
              <a:avLst/>
            </a:prstGeom>
            <a:solidFill>
              <a:srgbClr val="A2BA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" name="Google Shape;115;p15"/>
          <p:cNvSpPr txBox="1"/>
          <p:nvPr/>
        </p:nvSpPr>
        <p:spPr>
          <a:xfrm>
            <a:off x="15490796" y="9296400"/>
            <a:ext cx="11873984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Слайдул 3</a:t>
            </a:r>
            <a:endParaRPr/>
          </a:p>
        </p:txBody>
      </p:sp>
      <p:sp>
        <p:nvSpPr>
          <p:cNvPr id="116" name="Google Shape;116;p15"/>
          <p:cNvSpPr/>
          <p:nvPr/>
        </p:nvSpPr>
        <p:spPr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Рашков — Жемчужина на севере Приднестровья ❤️" id="117" name="Google Shape;117;p15"/>
          <p:cNvPicPr preferRelativeResize="0"/>
          <p:nvPr/>
        </p:nvPicPr>
        <p:blipFill rotWithShape="1">
          <a:blip r:embed="rId3">
            <a:alphaModFix/>
          </a:blip>
          <a:srcRect b="5396" l="0" r="0" t="12647"/>
          <a:stretch/>
        </p:blipFill>
        <p:spPr>
          <a:xfrm>
            <a:off x="2841806" y="4634113"/>
            <a:ext cx="11430000" cy="4925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7E0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/>
          <p:nvPr/>
        </p:nvSpPr>
        <p:spPr>
          <a:xfrm>
            <a:off x="919606" y="2811991"/>
            <a:ext cx="16230600" cy="29294"/>
          </a:xfrm>
          <a:prstGeom prst="rect">
            <a:avLst/>
          </a:prstGeom>
          <a:solidFill>
            <a:srgbClr val="5B48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6"/>
          <p:cNvSpPr txBox="1"/>
          <p:nvPr/>
        </p:nvSpPr>
        <p:spPr>
          <a:xfrm>
            <a:off x="1028700" y="1114425"/>
            <a:ext cx="10704587" cy="13573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500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Скопул лекцией</a:t>
            </a:r>
            <a:endParaRPr/>
          </a:p>
        </p:txBody>
      </p:sp>
      <p:grpSp>
        <p:nvGrpSpPr>
          <p:cNvPr id="124" name="Google Shape;124;p16"/>
          <p:cNvGrpSpPr/>
          <p:nvPr/>
        </p:nvGrpSpPr>
        <p:grpSpPr>
          <a:xfrm>
            <a:off x="1028700" y="3155610"/>
            <a:ext cx="4364550" cy="3712072"/>
            <a:chOff x="0" y="-38100"/>
            <a:chExt cx="5819400" cy="4949429"/>
          </a:xfrm>
        </p:grpSpPr>
        <p:sp>
          <p:nvSpPr>
            <p:cNvPr id="125" name="Google Shape;125;p16"/>
            <p:cNvSpPr/>
            <p:nvPr/>
          </p:nvSpPr>
          <p:spPr>
            <a:xfrm>
              <a:off x="0" y="0"/>
              <a:ext cx="560856" cy="510379"/>
            </a:xfrm>
            <a:custGeom>
              <a:rect b="b" l="l" r="r" t="t"/>
              <a:pathLst>
                <a:path extrusionOk="0" h="510379" w="560856">
                  <a:moveTo>
                    <a:pt x="0" y="0"/>
                  </a:moveTo>
                  <a:lnTo>
                    <a:pt x="560856" y="0"/>
                  </a:lnTo>
                  <a:lnTo>
                    <a:pt x="560856" y="510379"/>
                  </a:lnTo>
                  <a:lnTo>
                    <a:pt x="0" y="5103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6" name="Google Shape;126;p16"/>
            <p:cNvSpPr txBox="1"/>
            <p:nvPr/>
          </p:nvSpPr>
          <p:spPr>
            <a:xfrm>
              <a:off x="560856" y="-38100"/>
              <a:ext cx="5258544" cy="8466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999">
                  <a:solidFill>
                    <a:srgbClr val="1A1B18"/>
                  </a:solidFill>
                  <a:latin typeface="Arial"/>
                  <a:ea typeface="Arial"/>
                  <a:cs typeface="Arial"/>
                  <a:sym typeface="Arial"/>
                </a:rPr>
                <a:t>1.</a:t>
              </a:r>
              <a:endParaRPr/>
            </a:p>
          </p:txBody>
        </p:sp>
        <p:sp>
          <p:nvSpPr>
            <p:cNvPr id="127" name="Google Shape;127;p16"/>
            <p:cNvSpPr txBox="1"/>
            <p:nvPr/>
          </p:nvSpPr>
          <p:spPr>
            <a:xfrm>
              <a:off x="560856" y="1201872"/>
              <a:ext cx="5258544" cy="37094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1A1B18"/>
                  </a:solidFill>
                  <a:latin typeface="Arial"/>
                  <a:ea typeface="Arial"/>
                  <a:cs typeface="Arial"/>
                  <a:sym typeface="Arial"/>
                </a:rPr>
                <a:t>А екстинде куноштинцеле деспре плаюл натал</a:t>
              </a:r>
              <a:endParaRPr/>
            </a:p>
          </p:txBody>
        </p:sp>
      </p:grpSp>
      <p:grpSp>
        <p:nvGrpSpPr>
          <p:cNvPr id="128" name="Google Shape;128;p16"/>
          <p:cNvGrpSpPr/>
          <p:nvPr/>
        </p:nvGrpSpPr>
        <p:grpSpPr>
          <a:xfrm rot="5400000">
            <a:off x="16672463" y="8671463"/>
            <a:ext cx="955485" cy="218188"/>
            <a:chOff x="0" y="0"/>
            <a:chExt cx="1273980" cy="290918"/>
          </a:xfrm>
        </p:grpSpPr>
        <p:sp>
          <p:nvSpPr>
            <p:cNvPr id="129" name="Google Shape;129;p16"/>
            <p:cNvSpPr/>
            <p:nvPr/>
          </p:nvSpPr>
          <p:spPr>
            <a:xfrm>
              <a:off x="983062" y="0"/>
              <a:ext cx="290918" cy="290918"/>
            </a:xfrm>
            <a:custGeom>
              <a:rect b="b" l="l" r="r" t="t"/>
              <a:pathLst>
                <a:path extrusionOk="0"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489944" y="0"/>
              <a:ext cx="290918" cy="290918"/>
            </a:xfrm>
            <a:custGeom>
              <a:rect b="b" l="l" r="r" t="t"/>
              <a:pathLst>
                <a:path extrusionOk="0"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0" y="1587"/>
              <a:ext cx="287744" cy="287744"/>
            </a:xfrm>
            <a:custGeom>
              <a:rect b="b" l="l" r="r" t="t"/>
              <a:pathLst>
                <a:path extrusionOk="0"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1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2" name="Google Shape;132;p16"/>
          <p:cNvGrpSpPr/>
          <p:nvPr/>
        </p:nvGrpSpPr>
        <p:grpSpPr>
          <a:xfrm>
            <a:off x="11469061" y="3105734"/>
            <a:ext cx="4364550" cy="3712072"/>
            <a:chOff x="0" y="-38100"/>
            <a:chExt cx="5819400" cy="4949429"/>
          </a:xfrm>
        </p:grpSpPr>
        <p:sp>
          <p:nvSpPr>
            <p:cNvPr id="133" name="Google Shape;133;p16"/>
            <p:cNvSpPr/>
            <p:nvPr/>
          </p:nvSpPr>
          <p:spPr>
            <a:xfrm>
              <a:off x="0" y="0"/>
              <a:ext cx="560856" cy="510379"/>
            </a:xfrm>
            <a:custGeom>
              <a:rect b="b" l="l" r="r" t="t"/>
              <a:pathLst>
                <a:path extrusionOk="0" h="510379" w="560856">
                  <a:moveTo>
                    <a:pt x="0" y="0"/>
                  </a:moveTo>
                  <a:lnTo>
                    <a:pt x="560856" y="0"/>
                  </a:lnTo>
                  <a:lnTo>
                    <a:pt x="560856" y="510379"/>
                  </a:lnTo>
                  <a:lnTo>
                    <a:pt x="0" y="5103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" name="Google Shape;134;p16"/>
            <p:cNvSpPr txBox="1"/>
            <p:nvPr/>
          </p:nvSpPr>
          <p:spPr>
            <a:xfrm>
              <a:off x="560856" y="-38100"/>
              <a:ext cx="5258544" cy="8466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999">
                  <a:solidFill>
                    <a:srgbClr val="1A1B18"/>
                  </a:solidFill>
                  <a:latin typeface="Arial"/>
                  <a:ea typeface="Arial"/>
                  <a:cs typeface="Arial"/>
                  <a:sym typeface="Arial"/>
                </a:rPr>
                <a:t>3.</a:t>
              </a:r>
              <a:endParaRPr/>
            </a:p>
          </p:txBody>
        </p:sp>
        <p:sp>
          <p:nvSpPr>
            <p:cNvPr id="135" name="Google Shape;135;p16"/>
            <p:cNvSpPr txBox="1"/>
            <p:nvPr/>
          </p:nvSpPr>
          <p:spPr>
            <a:xfrm>
              <a:off x="560856" y="1201872"/>
              <a:ext cx="5258544" cy="37094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1A1B18"/>
                  </a:solidFill>
                  <a:latin typeface="Arial"/>
                  <a:ea typeface="Arial"/>
                  <a:cs typeface="Arial"/>
                  <a:sym typeface="Arial"/>
                </a:rPr>
                <a:t>Едукаря респектулуй ши мындрией плаюлуй ностру</a:t>
              </a:r>
              <a:endParaRPr/>
            </a:p>
          </p:txBody>
        </p:sp>
      </p:grpSp>
      <p:grpSp>
        <p:nvGrpSpPr>
          <p:cNvPr id="136" name="Google Shape;136;p16"/>
          <p:cNvGrpSpPr/>
          <p:nvPr/>
        </p:nvGrpSpPr>
        <p:grpSpPr>
          <a:xfrm>
            <a:off x="6170672" y="3105734"/>
            <a:ext cx="4364550" cy="4416922"/>
            <a:chOff x="0" y="-38100"/>
            <a:chExt cx="5819400" cy="5889229"/>
          </a:xfrm>
        </p:grpSpPr>
        <p:sp>
          <p:nvSpPr>
            <p:cNvPr id="137" name="Google Shape;137;p16"/>
            <p:cNvSpPr/>
            <p:nvPr/>
          </p:nvSpPr>
          <p:spPr>
            <a:xfrm>
              <a:off x="0" y="0"/>
              <a:ext cx="560856" cy="510379"/>
            </a:xfrm>
            <a:custGeom>
              <a:rect b="b" l="l" r="r" t="t"/>
              <a:pathLst>
                <a:path extrusionOk="0" h="510379" w="560856">
                  <a:moveTo>
                    <a:pt x="0" y="0"/>
                  </a:moveTo>
                  <a:lnTo>
                    <a:pt x="560856" y="0"/>
                  </a:lnTo>
                  <a:lnTo>
                    <a:pt x="560856" y="510379"/>
                  </a:lnTo>
                  <a:lnTo>
                    <a:pt x="0" y="5103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8" name="Google Shape;138;p16"/>
            <p:cNvSpPr txBox="1"/>
            <p:nvPr/>
          </p:nvSpPr>
          <p:spPr>
            <a:xfrm>
              <a:off x="560856" y="-38100"/>
              <a:ext cx="5258544" cy="8466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999">
                  <a:solidFill>
                    <a:srgbClr val="1A1B18"/>
                  </a:solidFill>
                  <a:latin typeface="Arial"/>
                  <a:ea typeface="Arial"/>
                  <a:cs typeface="Arial"/>
                  <a:sym typeface="Arial"/>
                </a:rPr>
                <a:t>2.</a:t>
              </a:r>
              <a:endParaRPr/>
            </a:p>
          </p:txBody>
        </p:sp>
        <p:sp>
          <p:nvSpPr>
            <p:cNvPr id="139" name="Google Shape;139;p16"/>
            <p:cNvSpPr txBox="1"/>
            <p:nvPr/>
          </p:nvSpPr>
          <p:spPr>
            <a:xfrm>
              <a:off x="560856" y="1201872"/>
              <a:ext cx="5258544" cy="46492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1A1B18"/>
                  </a:solidFill>
                  <a:latin typeface="Arial"/>
                  <a:ea typeface="Arial"/>
                  <a:cs typeface="Arial"/>
                  <a:sym typeface="Arial"/>
                </a:rPr>
                <a:t>Дезволтаря деприндерилор де експримаре оралэ ши скрисэ</a:t>
              </a:r>
              <a:endParaRPr/>
            </a:p>
          </p:txBody>
        </p:sp>
      </p:grpSp>
      <p:sp>
        <p:nvSpPr>
          <p:cNvPr id="140" name="Google Shape;140;p16"/>
          <p:cNvSpPr txBox="1"/>
          <p:nvPr/>
        </p:nvSpPr>
        <p:spPr>
          <a:xfrm>
            <a:off x="689096" y="9296400"/>
            <a:ext cx="11873984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99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Слайдул 4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7E0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7"/>
          <p:cNvSpPr/>
          <p:nvPr/>
        </p:nvSpPr>
        <p:spPr>
          <a:xfrm>
            <a:off x="2518300" y="1028700"/>
            <a:ext cx="28575" cy="8229600"/>
          </a:xfrm>
          <a:prstGeom prst="rect">
            <a:avLst/>
          </a:prstGeom>
          <a:solidFill>
            <a:srgbClr val="5165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6" name="Google Shape;146;p17"/>
          <p:cNvGrpSpPr/>
          <p:nvPr/>
        </p:nvGrpSpPr>
        <p:grpSpPr>
          <a:xfrm rot="5400000">
            <a:off x="814423" y="8671463"/>
            <a:ext cx="955485" cy="218188"/>
            <a:chOff x="0" y="0"/>
            <a:chExt cx="1273980" cy="290918"/>
          </a:xfrm>
        </p:grpSpPr>
        <p:sp>
          <p:nvSpPr>
            <p:cNvPr id="147" name="Google Shape;147;p17"/>
            <p:cNvSpPr/>
            <p:nvPr/>
          </p:nvSpPr>
          <p:spPr>
            <a:xfrm>
              <a:off x="983062" y="0"/>
              <a:ext cx="290918" cy="290918"/>
            </a:xfrm>
            <a:custGeom>
              <a:rect b="b" l="l" r="r" t="t"/>
              <a:pathLst>
                <a:path extrusionOk="0"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7"/>
            <p:cNvSpPr/>
            <p:nvPr/>
          </p:nvSpPr>
          <p:spPr>
            <a:xfrm>
              <a:off x="0" y="0"/>
              <a:ext cx="290918" cy="290918"/>
            </a:xfrm>
            <a:custGeom>
              <a:rect b="b" l="l" r="r" t="t"/>
              <a:pathLst>
                <a:path extrusionOk="0"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7"/>
            <p:cNvSpPr/>
            <p:nvPr/>
          </p:nvSpPr>
          <p:spPr>
            <a:xfrm>
              <a:off x="493118" y="1587"/>
              <a:ext cx="287744" cy="287744"/>
            </a:xfrm>
            <a:custGeom>
              <a:rect b="b" l="l" r="r" t="t"/>
              <a:pathLst>
                <a:path extrusionOk="0"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1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0" name="Google Shape;150;p17"/>
          <p:cNvSpPr txBox="1"/>
          <p:nvPr/>
        </p:nvSpPr>
        <p:spPr>
          <a:xfrm>
            <a:off x="3791707" y="3846496"/>
            <a:ext cx="10704587" cy="2682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500">
                <a:solidFill>
                  <a:srgbClr val="5B4843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ПАУЗА ДИНАМИКЭ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8"/>
          <p:cNvPicPr preferRelativeResize="0"/>
          <p:nvPr/>
        </p:nvPicPr>
        <p:blipFill rotWithShape="1">
          <a:blip r:embed="rId3">
            <a:alphaModFix/>
          </a:blip>
          <a:srcRect b="6287" l="5117" r="3713" t="254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7E0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/>
          <p:nvPr/>
        </p:nvSpPr>
        <p:spPr>
          <a:xfrm>
            <a:off x="1254434" y="3262127"/>
            <a:ext cx="7689541" cy="4001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Ку соарта та ыс ын унире,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Плай нистрян - меляг юбире.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Ешть ун плай ка дин повесте,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Кум ун алтул ну май есте.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Мэ мындреск орькынд ку тине,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Плай нистрян - богат ын грыне, </a:t>
            </a:r>
            <a:endParaRPr/>
          </a:p>
        </p:txBody>
      </p:sp>
      <p:sp>
        <p:nvSpPr>
          <p:cNvPr id="161" name="Google Shape;161;p19"/>
          <p:cNvSpPr txBox="1"/>
          <p:nvPr/>
        </p:nvSpPr>
        <p:spPr>
          <a:xfrm>
            <a:off x="1254434" y="8084531"/>
            <a:ext cx="7689541" cy="4079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0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9"/>
          <p:cNvSpPr/>
          <p:nvPr/>
        </p:nvSpPr>
        <p:spPr>
          <a:xfrm>
            <a:off x="1254434" y="7653152"/>
            <a:ext cx="7689541" cy="24476"/>
          </a:xfrm>
          <a:prstGeom prst="rect">
            <a:avLst/>
          </a:prstGeom>
          <a:solidFill>
            <a:srgbClr val="5165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3" name="Google Shape;163;p19"/>
          <p:cNvGrpSpPr/>
          <p:nvPr/>
        </p:nvGrpSpPr>
        <p:grpSpPr>
          <a:xfrm rot="5400000">
            <a:off x="885786" y="8671463"/>
            <a:ext cx="955485" cy="218188"/>
            <a:chOff x="0" y="0"/>
            <a:chExt cx="1273980" cy="290918"/>
          </a:xfrm>
        </p:grpSpPr>
        <p:sp>
          <p:nvSpPr>
            <p:cNvPr id="164" name="Google Shape;164;p19"/>
            <p:cNvSpPr/>
            <p:nvPr/>
          </p:nvSpPr>
          <p:spPr>
            <a:xfrm>
              <a:off x="983062" y="0"/>
              <a:ext cx="290918" cy="290918"/>
            </a:xfrm>
            <a:custGeom>
              <a:rect b="b" l="l" r="r" t="t"/>
              <a:pathLst>
                <a:path extrusionOk="0"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9"/>
            <p:cNvSpPr/>
            <p:nvPr/>
          </p:nvSpPr>
          <p:spPr>
            <a:xfrm>
              <a:off x="489944" y="0"/>
              <a:ext cx="290918" cy="290918"/>
            </a:xfrm>
            <a:custGeom>
              <a:rect b="b" l="l" r="r" t="t"/>
              <a:pathLst>
                <a:path extrusionOk="0"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A1B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9"/>
            <p:cNvSpPr/>
            <p:nvPr/>
          </p:nvSpPr>
          <p:spPr>
            <a:xfrm>
              <a:off x="0" y="1587"/>
              <a:ext cx="287744" cy="287744"/>
            </a:xfrm>
            <a:custGeom>
              <a:rect b="b" l="l" r="r" t="t"/>
              <a:pathLst>
                <a:path extrusionOk="0"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1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7" name="Google Shape;167;p19"/>
          <p:cNvSpPr txBox="1"/>
          <p:nvPr/>
        </p:nvSpPr>
        <p:spPr>
          <a:xfrm>
            <a:off x="1254434" y="843580"/>
            <a:ext cx="10704587" cy="13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500">
                <a:solidFill>
                  <a:srgbClr val="5B4843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Плай Нистрян</a:t>
            </a:r>
            <a:endParaRPr/>
          </a:p>
        </p:txBody>
      </p:sp>
      <p:sp>
        <p:nvSpPr>
          <p:cNvPr id="168" name="Google Shape;168;p19"/>
          <p:cNvSpPr txBox="1"/>
          <p:nvPr/>
        </p:nvSpPr>
        <p:spPr>
          <a:xfrm>
            <a:off x="9386438" y="3262127"/>
            <a:ext cx="7430400" cy="4667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Ка пе-о мамэ бунэ, драгэ</a:t>
            </a:r>
            <a:endParaRPr b="1" sz="4500">
              <a:solidFill>
                <a:srgbClr val="1A1B18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Те юбеште-о луме-нтрягэ</a:t>
            </a:r>
            <a:endParaRPr b="1" sz="4500">
              <a:solidFill>
                <a:srgbClr val="1A1B18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Лягэн ку кымний мэноасе,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Ку ливезиле атыт де фрумоасе,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Ной ку драг те прослэвим</a:t>
            </a:r>
            <a:endParaRPr b="1" sz="4500">
              <a:solidFill>
                <a:srgbClr val="1A1B18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Ши ку тине не мындрим.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500">
              <a:solidFill>
                <a:srgbClr val="1A1B18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169" name="Google Shape;169;p19"/>
          <p:cNvSpPr/>
          <p:nvPr/>
        </p:nvSpPr>
        <p:spPr>
          <a:xfrm>
            <a:off x="9386438" y="7640914"/>
            <a:ext cx="7430400" cy="24476"/>
          </a:xfrm>
          <a:prstGeom prst="rect">
            <a:avLst/>
          </a:prstGeom>
          <a:solidFill>
            <a:srgbClr val="5165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9"/>
          <p:cNvSpPr txBox="1"/>
          <p:nvPr/>
        </p:nvSpPr>
        <p:spPr>
          <a:xfrm>
            <a:off x="14859000" y="8842375"/>
            <a:ext cx="2405107" cy="644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99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Слайдул 7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5" name="Google Shape;175;p20"/>
          <p:cNvCxnSpPr/>
          <p:nvPr/>
        </p:nvCxnSpPr>
        <p:spPr>
          <a:xfrm flipH="1">
            <a:off x="5885754" y="3243232"/>
            <a:ext cx="2579861" cy="3774903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76" name="Google Shape;176;p20"/>
          <p:cNvSpPr/>
          <p:nvPr/>
        </p:nvSpPr>
        <p:spPr>
          <a:xfrm>
            <a:off x="-1911158" y="685921"/>
            <a:ext cx="9529015" cy="11446264"/>
          </a:xfrm>
          <a:custGeom>
            <a:rect b="b" l="l" r="r" t="t"/>
            <a:pathLst>
              <a:path extrusionOk="0" h="11446264" w="9529015">
                <a:moveTo>
                  <a:pt x="0" y="0"/>
                </a:moveTo>
                <a:lnTo>
                  <a:pt x="9529015" y="0"/>
                </a:lnTo>
                <a:lnTo>
                  <a:pt x="9529015" y="11446265"/>
                </a:lnTo>
                <a:lnTo>
                  <a:pt x="0" y="114462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4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" name="Google Shape;177;p20"/>
          <p:cNvSpPr/>
          <p:nvPr/>
        </p:nvSpPr>
        <p:spPr>
          <a:xfrm>
            <a:off x="12707046" y="-2571900"/>
            <a:ext cx="9529015" cy="11446264"/>
          </a:xfrm>
          <a:custGeom>
            <a:rect b="b" l="l" r="r" t="t"/>
            <a:pathLst>
              <a:path extrusionOk="0" h="11446264" w="9529015">
                <a:moveTo>
                  <a:pt x="0" y="0"/>
                </a:moveTo>
                <a:lnTo>
                  <a:pt x="9529015" y="0"/>
                </a:lnTo>
                <a:lnTo>
                  <a:pt x="9529015" y="11446264"/>
                </a:lnTo>
                <a:lnTo>
                  <a:pt x="0" y="11446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4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8" name="Google Shape;178;p20"/>
          <p:cNvGrpSpPr/>
          <p:nvPr/>
        </p:nvGrpSpPr>
        <p:grpSpPr>
          <a:xfrm>
            <a:off x="7711892" y="1724332"/>
            <a:ext cx="2864215" cy="1426900"/>
            <a:chOff x="0" y="0"/>
            <a:chExt cx="3818954" cy="1902533"/>
          </a:xfrm>
        </p:grpSpPr>
        <p:sp>
          <p:nvSpPr>
            <p:cNvPr id="179" name="Google Shape;179;p20"/>
            <p:cNvSpPr/>
            <p:nvPr/>
          </p:nvSpPr>
          <p:spPr>
            <a:xfrm>
              <a:off x="0" y="0"/>
              <a:ext cx="3818954" cy="1902533"/>
            </a:xfrm>
            <a:custGeom>
              <a:rect b="b" l="l" r="r" t="t"/>
              <a:pathLst>
                <a:path extrusionOk="0" h="1902533" w="3818954">
                  <a:moveTo>
                    <a:pt x="0" y="0"/>
                  </a:moveTo>
                  <a:lnTo>
                    <a:pt x="3818954" y="0"/>
                  </a:lnTo>
                  <a:lnTo>
                    <a:pt x="3818954" y="1902533"/>
                  </a:lnTo>
                  <a:lnTo>
                    <a:pt x="0" y="190253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0" name="Google Shape;180;p20"/>
            <p:cNvSpPr txBox="1"/>
            <p:nvPr/>
          </p:nvSpPr>
          <p:spPr>
            <a:xfrm>
              <a:off x="306419" y="178682"/>
              <a:ext cx="3206115" cy="14308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499">
                  <a:solidFill>
                    <a:srgbClr val="1A1B18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Титлул</a:t>
              </a:r>
              <a:endParaRPr/>
            </a:p>
          </p:txBody>
        </p:sp>
      </p:grpSp>
      <p:cxnSp>
        <p:nvCxnSpPr>
          <p:cNvPr id="181" name="Google Shape;181;p20"/>
          <p:cNvCxnSpPr/>
          <p:nvPr/>
        </p:nvCxnSpPr>
        <p:spPr>
          <a:xfrm flipH="1">
            <a:off x="6788018" y="3222498"/>
            <a:ext cx="1192592" cy="1025432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82" name="Google Shape;182;p20"/>
          <p:cNvCxnSpPr/>
          <p:nvPr/>
        </p:nvCxnSpPr>
        <p:spPr>
          <a:xfrm>
            <a:off x="10355185" y="3212790"/>
            <a:ext cx="1301779" cy="1035141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83" name="Google Shape;183;p20"/>
          <p:cNvSpPr/>
          <p:nvPr/>
        </p:nvSpPr>
        <p:spPr>
          <a:xfrm>
            <a:off x="1110689" y="4043279"/>
            <a:ext cx="5420364" cy="1172770"/>
          </a:xfrm>
          <a:custGeom>
            <a:rect b="b" l="l" r="r" t="t"/>
            <a:pathLst>
              <a:path extrusionOk="0" h="1172770" w="5420364">
                <a:moveTo>
                  <a:pt x="0" y="0"/>
                </a:moveTo>
                <a:lnTo>
                  <a:pt x="5420364" y="0"/>
                </a:lnTo>
                <a:lnTo>
                  <a:pt x="5420364" y="1172769"/>
                </a:lnTo>
                <a:lnTo>
                  <a:pt x="0" y="1172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20"/>
          <p:cNvSpPr/>
          <p:nvPr/>
        </p:nvSpPr>
        <p:spPr>
          <a:xfrm>
            <a:off x="11838936" y="4043279"/>
            <a:ext cx="5420364" cy="1172770"/>
          </a:xfrm>
          <a:custGeom>
            <a:rect b="b" l="l" r="r" t="t"/>
            <a:pathLst>
              <a:path extrusionOk="0" h="1172770" w="5420364">
                <a:moveTo>
                  <a:pt x="0" y="0"/>
                </a:moveTo>
                <a:lnTo>
                  <a:pt x="5420364" y="0"/>
                </a:lnTo>
                <a:lnTo>
                  <a:pt x="5420364" y="1172769"/>
                </a:lnTo>
                <a:lnTo>
                  <a:pt x="0" y="1172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85" name="Google Shape;185;p20"/>
          <p:cNvCxnSpPr/>
          <p:nvPr/>
        </p:nvCxnSpPr>
        <p:spPr>
          <a:xfrm>
            <a:off x="9144000" y="3238767"/>
            <a:ext cx="78491" cy="1904733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86" name="Google Shape;186;p20"/>
          <p:cNvSpPr/>
          <p:nvPr/>
        </p:nvSpPr>
        <p:spPr>
          <a:xfrm>
            <a:off x="7035330" y="5143500"/>
            <a:ext cx="4374322" cy="1495223"/>
          </a:xfrm>
          <a:custGeom>
            <a:rect b="b" l="l" r="r" t="t"/>
            <a:pathLst>
              <a:path extrusionOk="0" h="1495223" w="4374322">
                <a:moveTo>
                  <a:pt x="0" y="0"/>
                </a:moveTo>
                <a:lnTo>
                  <a:pt x="4374323" y="0"/>
                </a:lnTo>
                <a:lnTo>
                  <a:pt x="4374323" y="1495223"/>
                </a:lnTo>
                <a:lnTo>
                  <a:pt x="0" y="14952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20"/>
          <p:cNvSpPr txBox="1"/>
          <p:nvPr/>
        </p:nvSpPr>
        <p:spPr>
          <a:xfrm>
            <a:off x="7073884" y="5425974"/>
            <a:ext cx="4140233" cy="844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99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Конклузий</a:t>
            </a:r>
            <a:endParaRPr/>
          </a:p>
        </p:txBody>
      </p:sp>
      <p:cxnSp>
        <p:nvCxnSpPr>
          <p:cNvPr id="188" name="Google Shape;188;p20"/>
          <p:cNvCxnSpPr/>
          <p:nvPr/>
        </p:nvCxnSpPr>
        <p:spPr>
          <a:xfrm>
            <a:off x="10039338" y="3232910"/>
            <a:ext cx="2322619" cy="3923755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89" name="Google Shape;189;p20"/>
          <p:cNvSpPr txBox="1"/>
          <p:nvPr/>
        </p:nvSpPr>
        <p:spPr>
          <a:xfrm>
            <a:off x="5885754" y="523475"/>
            <a:ext cx="6516493" cy="107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562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Харта текстулуй</a:t>
            </a:r>
            <a:endParaRPr/>
          </a:p>
        </p:txBody>
      </p:sp>
      <p:sp>
        <p:nvSpPr>
          <p:cNvPr id="190" name="Google Shape;190;p20"/>
          <p:cNvSpPr txBox="1"/>
          <p:nvPr/>
        </p:nvSpPr>
        <p:spPr>
          <a:xfrm>
            <a:off x="12101475" y="4058894"/>
            <a:ext cx="4895286" cy="844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99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Локул ши тимпул</a:t>
            </a:r>
            <a:endParaRPr/>
          </a:p>
        </p:txBody>
      </p:sp>
      <p:sp>
        <p:nvSpPr>
          <p:cNvPr id="191" name="Google Shape;191;p20"/>
          <p:cNvSpPr/>
          <p:nvPr/>
        </p:nvSpPr>
        <p:spPr>
          <a:xfrm>
            <a:off x="1511431" y="6270524"/>
            <a:ext cx="4374322" cy="1495223"/>
          </a:xfrm>
          <a:custGeom>
            <a:rect b="b" l="l" r="r" t="t"/>
            <a:pathLst>
              <a:path extrusionOk="0" h="1495223" w="4374322">
                <a:moveTo>
                  <a:pt x="0" y="0"/>
                </a:moveTo>
                <a:lnTo>
                  <a:pt x="4374323" y="0"/>
                </a:lnTo>
                <a:lnTo>
                  <a:pt x="4374323" y="1495223"/>
                </a:lnTo>
                <a:lnTo>
                  <a:pt x="0" y="14952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20"/>
          <p:cNvSpPr/>
          <p:nvPr/>
        </p:nvSpPr>
        <p:spPr>
          <a:xfrm>
            <a:off x="12361957" y="6409054"/>
            <a:ext cx="4374322" cy="1495223"/>
          </a:xfrm>
          <a:custGeom>
            <a:rect b="b" l="l" r="r" t="t"/>
            <a:pathLst>
              <a:path extrusionOk="0" h="1495223" w="4374322">
                <a:moveTo>
                  <a:pt x="0" y="0"/>
                </a:moveTo>
                <a:lnTo>
                  <a:pt x="4374322" y="0"/>
                </a:lnTo>
                <a:lnTo>
                  <a:pt x="4374322" y="1495223"/>
                </a:lnTo>
                <a:lnTo>
                  <a:pt x="0" y="14952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20"/>
          <p:cNvSpPr txBox="1"/>
          <p:nvPr/>
        </p:nvSpPr>
        <p:spPr>
          <a:xfrm>
            <a:off x="1628476" y="4058894"/>
            <a:ext cx="4140233" cy="844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99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Персонажеле</a:t>
            </a:r>
            <a:endParaRPr/>
          </a:p>
        </p:txBody>
      </p:sp>
      <p:sp>
        <p:nvSpPr>
          <p:cNvPr id="194" name="Google Shape;194;p20"/>
          <p:cNvSpPr txBox="1"/>
          <p:nvPr/>
        </p:nvSpPr>
        <p:spPr>
          <a:xfrm>
            <a:off x="12479002" y="6691527"/>
            <a:ext cx="4140233" cy="844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99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Антониме</a:t>
            </a:r>
            <a:endParaRPr/>
          </a:p>
        </p:txBody>
      </p:sp>
      <p:sp>
        <p:nvSpPr>
          <p:cNvPr id="195" name="Google Shape;195;p20"/>
          <p:cNvSpPr txBox="1"/>
          <p:nvPr/>
        </p:nvSpPr>
        <p:spPr>
          <a:xfrm>
            <a:off x="1745521" y="6552998"/>
            <a:ext cx="4140233" cy="844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99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Синониме</a:t>
            </a:r>
            <a:endParaRPr/>
          </a:p>
        </p:txBody>
      </p:sp>
      <p:sp>
        <p:nvSpPr>
          <p:cNvPr id="196" name="Google Shape;196;p20"/>
          <p:cNvSpPr txBox="1"/>
          <p:nvPr/>
        </p:nvSpPr>
        <p:spPr>
          <a:xfrm>
            <a:off x="1628476" y="7851472"/>
            <a:ext cx="4140233" cy="15099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2B571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Диверсе</a:t>
            </a:r>
            <a:endParaRPr/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2B571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Етаже</a:t>
            </a:r>
            <a:endParaRPr/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2B571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Баштинэ</a:t>
            </a:r>
            <a:endParaRPr/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2B571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Клэдирь</a:t>
            </a:r>
            <a:endParaRPr/>
          </a:p>
        </p:txBody>
      </p:sp>
      <p:sp>
        <p:nvSpPr>
          <p:cNvPr id="197" name="Google Shape;197;p20"/>
          <p:cNvSpPr txBox="1"/>
          <p:nvPr/>
        </p:nvSpPr>
        <p:spPr>
          <a:xfrm>
            <a:off x="12479002" y="7980477"/>
            <a:ext cx="4140233" cy="15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313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Ноу</a:t>
            </a:r>
            <a:endParaRPr/>
          </a:p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313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Трекут </a:t>
            </a:r>
            <a:endParaRPr/>
          </a:p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313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Диструсэ</a:t>
            </a:r>
            <a:endParaRPr/>
          </a:p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313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Неавынд</a:t>
            </a:r>
            <a:endParaRPr/>
          </a:p>
        </p:txBody>
      </p:sp>
      <p:sp>
        <p:nvSpPr>
          <p:cNvPr id="198" name="Google Shape;198;p20"/>
          <p:cNvSpPr txBox="1"/>
          <p:nvPr/>
        </p:nvSpPr>
        <p:spPr>
          <a:xfrm>
            <a:off x="464020" y="9285004"/>
            <a:ext cx="2202980" cy="644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99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Слайдул 8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ED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21"/>
          <p:cNvGrpSpPr/>
          <p:nvPr/>
        </p:nvGrpSpPr>
        <p:grpSpPr>
          <a:xfrm>
            <a:off x="3942813" y="3136357"/>
            <a:ext cx="10402373" cy="4729722"/>
            <a:chOff x="0" y="-209550"/>
            <a:chExt cx="13869831" cy="6306297"/>
          </a:xfrm>
        </p:grpSpPr>
        <p:sp>
          <p:nvSpPr>
            <p:cNvPr id="204" name="Google Shape;204;p21"/>
            <p:cNvSpPr/>
            <p:nvPr/>
          </p:nvSpPr>
          <p:spPr>
            <a:xfrm>
              <a:off x="0" y="2715262"/>
              <a:ext cx="13869831" cy="42653"/>
            </a:xfrm>
            <a:prstGeom prst="rect">
              <a:avLst/>
            </a:prstGeom>
            <a:solidFill>
              <a:srgbClr val="A656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1"/>
            <p:cNvSpPr txBox="1"/>
            <p:nvPr/>
          </p:nvSpPr>
          <p:spPr>
            <a:xfrm>
              <a:off x="737785" y="-209550"/>
              <a:ext cx="13132046" cy="12407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099">
                  <a:solidFill>
                    <a:srgbClr val="1A1B18"/>
                  </a:solidFill>
                  <a:latin typeface="Arial"/>
                  <a:ea typeface="Arial"/>
                  <a:cs typeface="Arial"/>
                  <a:sym typeface="Arial"/>
                </a:rPr>
                <a:t>1 ЕКИПЭ</a:t>
              </a:r>
              <a:endParaRPr/>
            </a:p>
          </p:txBody>
        </p:sp>
        <p:sp>
          <p:nvSpPr>
            <p:cNvPr id="206" name="Google Shape;206;p21"/>
            <p:cNvSpPr txBox="1"/>
            <p:nvPr/>
          </p:nvSpPr>
          <p:spPr>
            <a:xfrm>
              <a:off x="737785" y="3105576"/>
              <a:ext cx="13132046" cy="12644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199">
                  <a:solidFill>
                    <a:srgbClr val="1A1B18"/>
                  </a:solidFill>
                  <a:latin typeface="Arial"/>
                  <a:ea typeface="Arial"/>
                  <a:cs typeface="Arial"/>
                  <a:sym typeface="Arial"/>
                </a:rPr>
                <a:t>2 ЕКИПЭ</a:t>
              </a:r>
              <a:endParaRPr/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0" y="6054094"/>
              <a:ext cx="13869831" cy="42653"/>
            </a:xfrm>
            <a:prstGeom prst="rect">
              <a:avLst/>
            </a:prstGeom>
            <a:solidFill>
              <a:srgbClr val="A656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1"/>
            <p:cNvSpPr txBox="1"/>
            <p:nvPr/>
          </p:nvSpPr>
          <p:spPr>
            <a:xfrm>
              <a:off x="9885461" y="-57150"/>
              <a:ext cx="3106951" cy="1276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0">
                  <a:solidFill>
                    <a:srgbClr val="000000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ПЛАЙ</a:t>
              </a:r>
              <a:endParaRPr/>
            </a:p>
          </p:txBody>
        </p:sp>
        <p:cxnSp>
          <p:nvCxnSpPr>
            <p:cNvPr id="209" name="Google Shape;209;p21"/>
            <p:cNvCxnSpPr/>
            <p:nvPr/>
          </p:nvCxnSpPr>
          <p:spPr>
            <a:xfrm>
              <a:off x="5958394" y="675058"/>
              <a:ext cx="2958918" cy="0"/>
            </a:xfrm>
            <a:prstGeom prst="straightConnector1">
              <a:avLst/>
            </a:prstGeom>
            <a:noFill/>
            <a:ln cap="flat" cmpd="sng" w="50800">
              <a:solidFill>
                <a:srgbClr val="00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210" name="Google Shape;210;p21"/>
            <p:cNvCxnSpPr/>
            <p:nvPr/>
          </p:nvCxnSpPr>
          <p:spPr>
            <a:xfrm>
              <a:off x="5958394" y="3774147"/>
              <a:ext cx="2958918" cy="0"/>
            </a:xfrm>
            <a:prstGeom prst="straightConnector1">
              <a:avLst/>
            </a:prstGeom>
            <a:noFill/>
            <a:ln cap="flat" cmpd="sng" w="50800">
              <a:solidFill>
                <a:srgbClr val="00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sp>
          <p:nvSpPr>
            <p:cNvPr id="211" name="Google Shape;211;p21"/>
            <p:cNvSpPr txBox="1"/>
            <p:nvPr/>
          </p:nvSpPr>
          <p:spPr>
            <a:xfrm>
              <a:off x="10044665" y="3189524"/>
              <a:ext cx="2788544" cy="1276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0">
                  <a:solidFill>
                    <a:srgbClr val="000000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ЦАРЭ</a:t>
              </a:r>
              <a:endParaRPr/>
            </a:p>
          </p:txBody>
        </p:sp>
      </p:grpSp>
      <p:sp>
        <p:nvSpPr>
          <p:cNvPr id="212" name="Google Shape;212;p21"/>
          <p:cNvSpPr/>
          <p:nvPr/>
        </p:nvSpPr>
        <p:spPr>
          <a:xfrm>
            <a:off x="14677323" y="-329345"/>
            <a:ext cx="5246370" cy="524637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500" l="0" r="0" t="-1250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1"/>
          <p:cNvSpPr/>
          <p:nvPr/>
        </p:nvSpPr>
        <p:spPr>
          <a:xfrm>
            <a:off x="-1303557" y="5579799"/>
            <a:ext cx="5246370" cy="524637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5134" r="-25135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1"/>
          <p:cNvSpPr txBox="1"/>
          <p:nvPr/>
        </p:nvSpPr>
        <p:spPr>
          <a:xfrm>
            <a:off x="6775453" y="791808"/>
            <a:ext cx="8513947" cy="1369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549">
                <a:solidFill>
                  <a:srgbClr val="1A1B18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Чингуин</a:t>
            </a:r>
            <a:endParaRPr/>
          </a:p>
        </p:txBody>
      </p:sp>
      <p:sp>
        <p:nvSpPr>
          <p:cNvPr id="215" name="Google Shape;215;p21"/>
          <p:cNvSpPr txBox="1"/>
          <p:nvPr/>
        </p:nvSpPr>
        <p:spPr>
          <a:xfrm>
            <a:off x="15087600" y="8916987"/>
            <a:ext cx="2206812" cy="644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99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Слайдул 9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