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9144000"/>
  <p:notesSz cx="6858000" cy="9144000"/>
  <p:embeddedFontLst>
    <p:embeddedFont>
      <p:font typeface="Arial Black"/>
      <p:regular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ArialBlack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background" id="84" name="Google Shape;84;p13"/>
          <p:cNvPicPr preferRelativeResize="0"/>
          <p:nvPr/>
        </p:nvPicPr>
        <p:blipFill rotWithShape="1">
          <a:blip r:embed="rId3">
            <a:alphaModFix/>
          </a:blip>
          <a:srcRect b="0" l="21000" r="13166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background" id="214" name="Google Shape;214;p22"/>
          <p:cNvPicPr preferRelativeResize="0"/>
          <p:nvPr/>
        </p:nvPicPr>
        <p:blipFill rotWithShape="1">
          <a:blip r:embed="rId3">
            <a:alphaModFix/>
          </a:blip>
          <a:srcRect b="0" l="0" r="0" t="15740"/>
          <a:stretch/>
        </p:blipFill>
        <p:spPr>
          <a:xfrm>
            <a:off x="1" y="5333124"/>
            <a:ext cx="2411760" cy="1524876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r>
              <a:rPr lang="uk-UA" sz="4800">
                <a:latin typeface="Times New Roman"/>
                <a:ea typeface="Times New Roman"/>
                <a:cs typeface="Times New Roman"/>
                <a:sym typeface="Times New Roman"/>
              </a:rPr>
              <a:t>Гра «Так, ні»</a:t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6" name="Google Shape;216;p22"/>
          <p:cNvSpPr txBox="1"/>
          <p:nvPr>
            <p:ph idx="1" type="body"/>
          </p:nvPr>
        </p:nvSpPr>
        <p:spPr>
          <a:xfrm>
            <a:off x="457200" y="1285861"/>
            <a:ext cx="8229600" cy="4214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uk-UA">
                <a:latin typeface="Times New Roman"/>
                <a:ea typeface="Times New Roman"/>
                <a:cs typeface="Times New Roman"/>
                <a:sym typeface="Times New Roman"/>
              </a:rPr>
              <a:t>1. Головні члени речення – це означення, додаток, обставина.</a:t>
            </a:r>
            <a:endParaRPr/>
          </a:p>
          <a:p>
            <a:pPr indent="-342900" lvl="0" marL="342900" rtl="0" algn="just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uk-UA">
                <a:latin typeface="Times New Roman"/>
                <a:ea typeface="Times New Roman"/>
                <a:cs typeface="Times New Roman"/>
                <a:sym typeface="Times New Roman"/>
              </a:rPr>
              <a:t>2.Навколо підмета і присудка об’єднуються всі другорядні члени.</a:t>
            </a:r>
            <a:endParaRPr/>
          </a:p>
          <a:p>
            <a:pPr indent="-342900" lvl="0" marL="342900" rtl="0" algn="just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uk-UA">
                <a:latin typeface="Times New Roman"/>
                <a:ea typeface="Times New Roman"/>
                <a:cs typeface="Times New Roman"/>
                <a:sym typeface="Times New Roman"/>
              </a:rPr>
              <a:t>3.Другорядні члени речення не залежать від головних, а також від інших другорядних членів речення.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just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uk-UA">
                <a:latin typeface="Times New Roman"/>
                <a:ea typeface="Times New Roman"/>
                <a:cs typeface="Times New Roman"/>
                <a:sym typeface="Times New Roman"/>
              </a:rPr>
              <a:t>4.Другорядні члени речення об’єднуються навколо головних членів, пояснюють їх та одне одного.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just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uk-UA">
                <a:latin typeface="Times New Roman"/>
                <a:ea typeface="Times New Roman"/>
                <a:cs typeface="Times New Roman"/>
                <a:sym typeface="Times New Roman"/>
              </a:rPr>
              <a:t>5.Речення, у яких наявні другорядні члени, називаються непоширеними.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background" id="221" name="Google Shape;221;p23"/>
          <p:cNvPicPr preferRelativeResize="0"/>
          <p:nvPr/>
        </p:nvPicPr>
        <p:blipFill rotWithShape="1">
          <a:blip r:embed="rId3">
            <a:alphaModFix/>
          </a:blip>
          <a:srcRect b="13928" l="0" r="0" t="0"/>
          <a:stretch/>
        </p:blipFill>
        <p:spPr>
          <a:xfrm>
            <a:off x="0" y="3189035"/>
            <a:ext cx="3733800" cy="366896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3"/>
          <p:cNvSpPr txBox="1"/>
          <p:nvPr>
            <p:ph idx="1" type="body"/>
          </p:nvPr>
        </p:nvSpPr>
        <p:spPr>
          <a:xfrm>
            <a:off x="381000" y="3810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descr="Picture background" id="223" name="Google Shape;223;p2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background" id="89" name="Google Shape;89;p14"/>
          <p:cNvPicPr preferRelativeResize="0"/>
          <p:nvPr/>
        </p:nvPicPr>
        <p:blipFill rotWithShape="1">
          <a:blip r:embed="rId3">
            <a:alphaModFix/>
          </a:blip>
          <a:srcRect b="0" l="21000" r="13166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4"/>
          <p:cNvSpPr txBox="1"/>
          <p:nvPr>
            <p:ph type="ctrTitle"/>
          </p:nvPr>
        </p:nvSpPr>
        <p:spPr>
          <a:xfrm>
            <a:off x="381000" y="990600"/>
            <a:ext cx="48768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</a:pPr>
            <a:r>
              <a:rPr lang="uk-UA" sz="7200">
                <a:latin typeface="Times New Roman"/>
                <a:ea typeface="Times New Roman"/>
                <a:cs typeface="Times New Roman"/>
                <a:sym typeface="Times New Roman"/>
              </a:rPr>
              <a:t>Головні та другорядні члени речення</a:t>
            </a:r>
            <a:endParaRPr sz="7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background" id="95" name="Google Shape;9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04800" y="3352800"/>
            <a:ext cx="4572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5"/>
          <p:cNvSpPr txBox="1"/>
          <p:nvPr>
            <p:ph idx="1" type="body"/>
          </p:nvPr>
        </p:nvSpPr>
        <p:spPr>
          <a:xfrm>
            <a:off x="228600" y="1447800"/>
            <a:ext cx="8229600" cy="3352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lang="uk-UA" sz="5400">
                <a:latin typeface="Times New Roman"/>
                <a:ea typeface="Times New Roman"/>
                <a:cs typeface="Times New Roman"/>
                <a:sym typeface="Times New Roman"/>
              </a:rPr>
              <a:t>«Батьки – це ім’я Бога на устах і в серцях маленьких дітей.»</a:t>
            </a:r>
            <a:endParaRPr/>
          </a:p>
          <a:p>
            <a:pPr indent="0" lvl="0" marL="0" rtl="0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uk-UA" sz="2800">
                <a:latin typeface="Times New Roman"/>
                <a:ea typeface="Times New Roman"/>
                <a:cs typeface="Times New Roman"/>
                <a:sym typeface="Times New Roman"/>
              </a:rPr>
              <a:t>Вільям Теккерей</a:t>
            </a:r>
            <a:endParaRPr/>
          </a:p>
          <a:p>
            <a:pPr indent="0" lvl="0" marL="0" rtl="0" algn="l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t/>
            </a:r>
            <a:endParaRPr sz="5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background" id="101" name="Google Shape;10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771" y="5350653"/>
            <a:ext cx="1661120" cy="1544616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6"/>
          <p:cNvSpPr txBox="1"/>
          <p:nvPr/>
        </p:nvSpPr>
        <p:spPr>
          <a:xfrm>
            <a:off x="3851920" y="2564904"/>
            <a:ext cx="136815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норпдпролж</a:t>
            </a:r>
            <a:endParaRPr sz="1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03" name="Google Shape;103;p16"/>
          <p:cNvSpPr/>
          <p:nvPr/>
        </p:nvSpPr>
        <p:spPr>
          <a:xfrm>
            <a:off x="5863410" y="2738230"/>
            <a:ext cx="1026277" cy="258721"/>
          </a:xfrm>
          <a:prstGeom prst="notched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6"/>
          <p:cNvSpPr/>
          <p:nvPr/>
        </p:nvSpPr>
        <p:spPr>
          <a:xfrm rot="10800000">
            <a:off x="2436896" y="2706531"/>
            <a:ext cx="944488" cy="217765"/>
          </a:xfrm>
          <a:prstGeom prst="notched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6"/>
          <p:cNvSpPr/>
          <p:nvPr/>
        </p:nvSpPr>
        <p:spPr>
          <a:xfrm>
            <a:off x="3466931" y="2316421"/>
            <a:ext cx="2310932" cy="119313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6"/>
          <p:cNvSpPr txBox="1"/>
          <p:nvPr/>
        </p:nvSpPr>
        <p:spPr>
          <a:xfrm>
            <a:off x="3535844" y="2492834"/>
            <a:ext cx="2225609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Члени речення</a:t>
            </a: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7" name="Google Shape;107;p16"/>
          <p:cNvSpPr/>
          <p:nvPr/>
        </p:nvSpPr>
        <p:spPr>
          <a:xfrm>
            <a:off x="1118047" y="3511817"/>
            <a:ext cx="1271688" cy="748004"/>
          </a:xfrm>
          <a:prstGeom prst="ellipse">
            <a:avLst/>
          </a:prstGeom>
          <a:gradFill>
            <a:gsLst>
              <a:gs pos="0">
                <a:srgbClr val="BDC7E3"/>
              </a:gs>
              <a:gs pos="40000">
                <a:srgbClr val="B0BEE1"/>
              </a:gs>
              <a:gs pos="100000">
                <a:srgbClr val="001F5F"/>
              </a:gs>
            </a:gsLst>
            <a:path path="circle">
              <a:fillToRect b="50%" l="50%" r="50%" t="50%"/>
            </a:path>
            <a:tileRect/>
          </a:gra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Прису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док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6"/>
          <p:cNvSpPr/>
          <p:nvPr/>
        </p:nvSpPr>
        <p:spPr>
          <a:xfrm>
            <a:off x="1231457" y="1328208"/>
            <a:ext cx="1271688" cy="748004"/>
          </a:xfrm>
          <a:prstGeom prst="ellipse">
            <a:avLst/>
          </a:prstGeom>
          <a:gradFill>
            <a:gsLst>
              <a:gs pos="0">
                <a:srgbClr val="BDC7E3"/>
              </a:gs>
              <a:gs pos="40000">
                <a:srgbClr val="B0BEE1"/>
              </a:gs>
              <a:gs pos="100000">
                <a:srgbClr val="001F5F"/>
              </a:gs>
            </a:gsLst>
            <a:path path="circle">
              <a:fillToRect b="50%" l="50%" r="50%" t="50%"/>
            </a:path>
            <a:tileRect/>
          </a:gra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Підмет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6"/>
          <p:cNvSpPr/>
          <p:nvPr/>
        </p:nvSpPr>
        <p:spPr>
          <a:xfrm>
            <a:off x="2051720" y="2996951"/>
            <a:ext cx="582035" cy="720081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6"/>
          <p:cNvSpPr/>
          <p:nvPr/>
        </p:nvSpPr>
        <p:spPr>
          <a:xfrm rot="-5630003">
            <a:off x="981834" y="2029302"/>
            <a:ext cx="718580" cy="643071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6"/>
          <p:cNvSpPr/>
          <p:nvPr/>
        </p:nvSpPr>
        <p:spPr>
          <a:xfrm>
            <a:off x="1165207" y="2463231"/>
            <a:ext cx="1271688" cy="748004"/>
          </a:xfrm>
          <a:prstGeom prst="ellipse">
            <a:avLst/>
          </a:prstGeom>
          <a:solidFill>
            <a:srgbClr val="0070C0"/>
          </a:solidFill>
          <a:ln cap="flat" cmpd="sng" w="9525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Головні 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6"/>
          <p:cNvSpPr/>
          <p:nvPr/>
        </p:nvSpPr>
        <p:spPr>
          <a:xfrm>
            <a:off x="251520" y="260648"/>
            <a:ext cx="979937" cy="561763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6"/>
          <p:cNvSpPr/>
          <p:nvPr/>
        </p:nvSpPr>
        <p:spPr>
          <a:xfrm>
            <a:off x="1409798" y="290372"/>
            <a:ext cx="979937" cy="504056"/>
          </a:xfrm>
          <a:prstGeom prst="rect">
            <a:avLst/>
          </a:prstGeom>
          <a:solidFill>
            <a:srgbClr val="00B0F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Прикметник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6"/>
          <p:cNvSpPr/>
          <p:nvPr/>
        </p:nvSpPr>
        <p:spPr>
          <a:xfrm>
            <a:off x="2568076" y="283383"/>
            <a:ext cx="979937" cy="504056"/>
          </a:xfrm>
          <a:prstGeom prst="rect">
            <a:avLst/>
          </a:prstGeom>
          <a:solidFill>
            <a:srgbClr val="00B0F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Займенник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6"/>
          <p:cNvSpPr/>
          <p:nvPr/>
        </p:nvSpPr>
        <p:spPr>
          <a:xfrm>
            <a:off x="3770642" y="290372"/>
            <a:ext cx="979937" cy="504056"/>
          </a:xfrm>
          <a:prstGeom prst="rect">
            <a:avLst/>
          </a:prstGeom>
          <a:solidFill>
            <a:srgbClr val="00B0F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Числів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ник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6"/>
          <p:cNvSpPr txBox="1"/>
          <p:nvPr/>
        </p:nvSpPr>
        <p:spPr>
          <a:xfrm>
            <a:off x="214282" y="428604"/>
            <a:ext cx="1071570" cy="3693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Іменник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6"/>
          <p:cNvSpPr/>
          <p:nvPr/>
        </p:nvSpPr>
        <p:spPr>
          <a:xfrm>
            <a:off x="109871" y="4869160"/>
            <a:ext cx="979937" cy="504056"/>
          </a:xfrm>
          <a:prstGeom prst="rect">
            <a:avLst/>
          </a:prstGeom>
          <a:solidFill>
            <a:srgbClr val="00B0F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Дієсло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во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6"/>
          <p:cNvSpPr/>
          <p:nvPr/>
        </p:nvSpPr>
        <p:spPr>
          <a:xfrm>
            <a:off x="1193197" y="4890762"/>
            <a:ext cx="1074548" cy="504056"/>
          </a:xfrm>
          <a:prstGeom prst="rect">
            <a:avLst/>
          </a:prstGeom>
          <a:solidFill>
            <a:srgbClr val="00B0F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Іменник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6"/>
          <p:cNvSpPr/>
          <p:nvPr/>
        </p:nvSpPr>
        <p:spPr>
          <a:xfrm>
            <a:off x="2449076" y="4898270"/>
            <a:ext cx="979937" cy="504056"/>
          </a:xfrm>
          <a:prstGeom prst="rect">
            <a:avLst/>
          </a:prstGeom>
          <a:solidFill>
            <a:srgbClr val="00B0F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Прислівник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6"/>
          <p:cNvSpPr/>
          <p:nvPr/>
        </p:nvSpPr>
        <p:spPr>
          <a:xfrm>
            <a:off x="7721885" y="1234639"/>
            <a:ext cx="1376848" cy="748004"/>
          </a:xfrm>
          <a:prstGeom prst="ellipse">
            <a:avLst/>
          </a:prstGeom>
          <a:gradFill>
            <a:gsLst>
              <a:gs pos="0">
                <a:srgbClr val="BDC7E3"/>
              </a:gs>
              <a:gs pos="40000">
                <a:srgbClr val="B0BEE1"/>
              </a:gs>
              <a:gs pos="100000">
                <a:srgbClr val="001F5F"/>
              </a:gs>
            </a:gsLst>
            <a:path path="circle">
              <a:fillToRect b="50%" l="50%" r="50%" t="50%"/>
            </a:path>
            <a:tileRect/>
          </a:gradFill>
          <a:ln cap="flat" cmpd="sng" w="25400">
            <a:solidFill>
              <a:srgbClr val="CCC0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Дода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ток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6"/>
          <p:cNvSpPr/>
          <p:nvPr/>
        </p:nvSpPr>
        <p:spPr>
          <a:xfrm>
            <a:off x="4290099" y="4150278"/>
            <a:ext cx="1471355" cy="750270"/>
          </a:xfrm>
          <a:prstGeom prst="ellipse">
            <a:avLst/>
          </a:prstGeom>
          <a:gradFill>
            <a:gsLst>
              <a:gs pos="0">
                <a:srgbClr val="BDC7E3"/>
              </a:gs>
              <a:gs pos="40000">
                <a:srgbClr val="B0BEE1"/>
              </a:gs>
              <a:gs pos="100000">
                <a:srgbClr val="001F5F"/>
              </a:gs>
            </a:gsLst>
            <a:path path="circle">
              <a:fillToRect b="50%" l="50%" r="50%" t="50%"/>
            </a:path>
            <a:tileRect/>
          </a:gra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Обста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вина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6"/>
          <p:cNvSpPr/>
          <p:nvPr/>
        </p:nvSpPr>
        <p:spPr>
          <a:xfrm>
            <a:off x="7581074" y="3448059"/>
            <a:ext cx="1261101" cy="750270"/>
          </a:xfrm>
          <a:prstGeom prst="ellipse">
            <a:avLst/>
          </a:prstGeom>
          <a:gradFill>
            <a:gsLst>
              <a:gs pos="0">
                <a:srgbClr val="BDC7E3"/>
              </a:gs>
              <a:gs pos="40000">
                <a:srgbClr val="B0BEE1"/>
              </a:gs>
              <a:gs pos="100000">
                <a:srgbClr val="001F5F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Означення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6"/>
          <p:cNvSpPr/>
          <p:nvPr/>
        </p:nvSpPr>
        <p:spPr>
          <a:xfrm>
            <a:off x="2958657" y="5930140"/>
            <a:ext cx="1257701" cy="432115"/>
          </a:xfrm>
          <a:prstGeom prst="rect">
            <a:avLst/>
          </a:prstGeom>
          <a:solidFill>
            <a:srgbClr val="00B0F0"/>
          </a:solidFill>
          <a:ln cap="flat" cmpd="sng" w="9525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Іменник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6"/>
          <p:cNvSpPr/>
          <p:nvPr/>
        </p:nvSpPr>
        <p:spPr>
          <a:xfrm>
            <a:off x="4160909" y="5350654"/>
            <a:ext cx="1235175" cy="477249"/>
          </a:xfrm>
          <a:prstGeom prst="rect">
            <a:avLst/>
          </a:prstGeom>
          <a:solidFill>
            <a:srgbClr val="00B0F0"/>
          </a:solidFill>
          <a:ln cap="flat" cmpd="sng" w="9525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Прислів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ник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6"/>
          <p:cNvSpPr/>
          <p:nvPr/>
        </p:nvSpPr>
        <p:spPr>
          <a:xfrm>
            <a:off x="5220072" y="5930140"/>
            <a:ext cx="1283881" cy="432115"/>
          </a:xfrm>
          <a:prstGeom prst="rect">
            <a:avLst/>
          </a:prstGeom>
          <a:solidFill>
            <a:srgbClr val="00B0F0"/>
          </a:solidFill>
          <a:ln cap="flat" cmpd="sng" w="9525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Дієприслівник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6"/>
          <p:cNvSpPr/>
          <p:nvPr/>
        </p:nvSpPr>
        <p:spPr>
          <a:xfrm>
            <a:off x="6223455" y="5080652"/>
            <a:ext cx="1125632" cy="430667"/>
          </a:xfrm>
          <a:prstGeom prst="rect">
            <a:avLst/>
          </a:prstGeom>
          <a:solidFill>
            <a:srgbClr val="00B0F0"/>
          </a:solidFill>
          <a:ln cap="flat" cmpd="sng" w="9525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Прикметник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6"/>
          <p:cNvSpPr/>
          <p:nvPr/>
        </p:nvSpPr>
        <p:spPr>
          <a:xfrm>
            <a:off x="7212182" y="4495887"/>
            <a:ext cx="1312135" cy="483243"/>
          </a:xfrm>
          <a:prstGeom prst="rect">
            <a:avLst/>
          </a:prstGeom>
          <a:solidFill>
            <a:srgbClr val="00B0F0"/>
          </a:solidFill>
          <a:ln cap="flat" cmpd="sng" w="9525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Займенник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6"/>
          <p:cNvSpPr/>
          <p:nvPr/>
        </p:nvSpPr>
        <p:spPr>
          <a:xfrm>
            <a:off x="7631847" y="5080651"/>
            <a:ext cx="1375215" cy="430667"/>
          </a:xfrm>
          <a:prstGeom prst="rect">
            <a:avLst/>
          </a:prstGeom>
          <a:solidFill>
            <a:srgbClr val="00B0F0"/>
          </a:solidFill>
          <a:ln cap="flat" cmpd="sng" w="9525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Дієприкметник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6"/>
          <p:cNvSpPr/>
          <p:nvPr/>
        </p:nvSpPr>
        <p:spPr>
          <a:xfrm>
            <a:off x="5605688" y="593189"/>
            <a:ext cx="1078809" cy="563103"/>
          </a:xfrm>
          <a:prstGeom prst="rect">
            <a:avLst/>
          </a:prstGeom>
          <a:solidFill>
            <a:srgbClr val="00B0F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Іменник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6"/>
          <p:cNvSpPr/>
          <p:nvPr/>
        </p:nvSpPr>
        <p:spPr>
          <a:xfrm>
            <a:off x="6622412" y="126965"/>
            <a:ext cx="1302122" cy="505210"/>
          </a:xfrm>
          <a:prstGeom prst="rect">
            <a:avLst/>
          </a:prstGeom>
          <a:solidFill>
            <a:srgbClr val="00B0F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Займенник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6"/>
          <p:cNvSpPr/>
          <p:nvPr/>
        </p:nvSpPr>
        <p:spPr>
          <a:xfrm>
            <a:off x="7898664" y="290372"/>
            <a:ext cx="1193894" cy="532039"/>
          </a:xfrm>
          <a:prstGeom prst="rect">
            <a:avLst/>
          </a:prstGeom>
          <a:solidFill>
            <a:srgbClr val="00B0F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Числівник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6"/>
          <p:cNvSpPr/>
          <p:nvPr/>
        </p:nvSpPr>
        <p:spPr>
          <a:xfrm rot="-5400000">
            <a:off x="6933387" y="1844305"/>
            <a:ext cx="1077730" cy="64672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6"/>
          <p:cNvSpPr/>
          <p:nvPr/>
        </p:nvSpPr>
        <p:spPr>
          <a:xfrm>
            <a:off x="8161928" y="2796403"/>
            <a:ext cx="582035" cy="720081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6"/>
          <p:cNvSpPr/>
          <p:nvPr/>
        </p:nvSpPr>
        <p:spPr>
          <a:xfrm>
            <a:off x="6937797" y="2462722"/>
            <a:ext cx="1271688" cy="748004"/>
          </a:xfrm>
          <a:prstGeom prst="ellipse">
            <a:avLst/>
          </a:prstGeom>
          <a:solidFill>
            <a:srgbClr val="0070C0"/>
          </a:solidFill>
          <a:ln cap="flat" cmpd="sng" w="9525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Друго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рядні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6"/>
          <p:cNvSpPr/>
          <p:nvPr/>
        </p:nvSpPr>
        <p:spPr>
          <a:xfrm rot="8992516">
            <a:off x="5143576" y="3545847"/>
            <a:ext cx="2208628" cy="214234"/>
          </a:xfrm>
          <a:prstGeom prst="notched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6" name="Google Shape;136;p16"/>
          <p:cNvCxnSpPr>
            <a:stCxn id="108" idx="1"/>
          </p:cNvCxnSpPr>
          <p:nvPr/>
        </p:nvCxnSpPr>
        <p:spPr>
          <a:xfrm rot="10800000">
            <a:off x="923291" y="874951"/>
            <a:ext cx="494400" cy="562800"/>
          </a:xfrm>
          <a:prstGeom prst="straightConnector1">
            <a:avLst/>
          </a:prstGeom>
          <a:noFill/>
          <a:ln cap="flat" cmpd="sng" w="38100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7" name="Google Shape;137;p16"/>
          <p:cNvCxnSpPr/>
          <p:nvPr/>
        </p:nvCxnSpPr>
        <p:spPr>
          <a:xfrm flipH="1" rot="10800000">
            <a:off x="1933416" y="781857"/>
            <a:ext cx="48219" cy="655461"/>
          </a:xfrm>
          <a:prstGeom prst="straightConnector1">
            <a:avLst/>
          </a:prstGeom>
          <a:noFill/>
          <a:ln cap="flat" cmpd="sng" w="38100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8" name="Google Shape;138;p16"/>
          <p:cNvCxnSpPr>
            <a:stCxn id="108" idx="7"/>
          </p:cNvCxnSpPr>
          <p:nvPr/>
        </p:nvCxnSpPr>
        <p:spPr>
          <a:xfrm flipH="1" rot="10800000">
            <a:off x="2316911" y="794551"/>
            <a:ext cx="592200" cy="643200"/>
          </a:xfrm>
          <a:prstGeom prst="straightConnector1">
            <a:avLst/>
          </a:prstGeom>
          <a:noFill/>
          <a:ln cap="flat" cmpd="sng" w="38100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9" name="Google Shape;139;p16"/>
          <p:cNvCxnSpPr>
            <a:stCxn id="108" idx="6"/>
            <a:endCxn id="115" idx="2"/>
          </p:cNvCxnSpPr>
          <p:nvPr/>
        </p:nvCxnSpPr>
        <p:spPr>
          <a:xfrm flipH="1" rot="10800000">
            <a:off x="2503145" y="794410"/>
            <a:ext cx="1757400" cy="907800"/>
          </a:xfrm>
          <a:prstGeom prst="straightConnector1">
            <a:avLst/>
          </a:prstGeom>
          <a:noFill/>
          <a:ln cap="flat" cmpd="sng" w="38100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0" name="Google Shape;140;p16"/>
          <p:cNvCxnSpPr>
            <a:stCxn id="107" idx="3"/>
          </p:cNvCxnSpPr>
          <p:nvPr/>
        </p:nvCxnSpPr>
        <p:spPr>
          <a:xfrm flipH="1">
            <a:off x="547081" y="4150278"/>
            <a:ext cx="757200" cy="696900"/>
          </a:xfrm>
          <a:prstGeom prst="straightConnector1">
            <a:avLst/>
          </a:prstGeom>
          <a:noFill/>
          <a:ln cap="flat" cmpd="sng" w="38100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1" name="Google Shape;141;p16"/>
          <p:cNvCxnSpPr>
            <a:endCxn id="118" idx="0"/>
          </p:cNvCxnSpPr>
          <p:nvPr/>
        </p:nvCxnSpPr>
        <p:spPr>
          <a:xfrm flipH="1">
            <a:off x="1730471" y="4259862"/>
            <a:ext cx="20400" cy="630900"/>
          </a:xfrm>
          <a:prstGeom prst="straightConnector1">
            <a:avLst/>
          </a:prstGeom>
          <a:noFill/>
          <a:ln cap="flat" cmpd="sng" w="38100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2" name="Google Shape;142;p16"/>
          <p:cNvCxnSpPr>
            <a:endCxn id="119" idx="0"/>
          </p:cNvCxnSpPr>
          <p:nvPr/>
        </p:nvCxnSpPr>
        <p:spPr>
          <a:xfrm>
            <a:off x="2329445" y="4083170"/>
            <a:ext cx="609600" cy="815100"/>
          </a:xfrm>
          <a:prstGeom prst="straightConnector1">
            <a:avLst/>
          </a:prstGeom>
          <a:noFill/>
          <a:ln cap="flat" cmpd="sng" w="38100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3" name="Google Shape;143;p16"/>
          <p:cNvCxnSpPr>
            <a:stCxn id="121" idx="4"/>
            <a:endCxn id="124" idx="0"/>
          </p:cNvCxnSpPr>
          <p:nvPr/>
        </p:nvCxnSpPr>
        <p:spPr>
          <a:xfrm flipH="1">
            <a:off x="4778577" y="4900548"/>
            <a:ext cx="247200" cy="450000"/>
          </a:xfrm>
          <a:prstGeom prst="straightConnector1">
            <a:avLst/>
          </a:prstGeom>
          <a:noFill/>
          <a:ln cap="flat" cmpd="sng" w="38100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4" name="Google Shape;144;p16"/>
          <p:cNvCxnSpPr/>
          <p:nvPr/>
        </p:nvCxnSpPr>
        <p:spPr>
          <a:xfrm>
            <a:off x="5396085" y="4822104"/>
            <a:ext cx="375972" cy="1108036"/>
          </a:xfrm>
          <a:prstGeom prst="straightConnector1">
            <a:avLst/>
          </a:prstGeom>
          <a:noFill/>
          <a:ln cap="flat" cmpd="sng" w="38100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5" name="Google Shape;145;p16"/>
          <p:cNvCxnSpPr>
            <a:stCxn id="121" idx="3"/>
          </p:cNvCxnSpPr>
          <p:nvPr/>
        </p:nvCxnSpPr>
        <p:spPr>
          <a:xfrm flipH="1">
            <a:off x="3943074" y="4790674"/>
            <a:ext cx="562500" cy="1115400"/>
          </a:xfrm>
          <a:prstGeom prst="straightConnector1">
            <a:avLst/>
          </a:prstGeom>
          <a:noFill/>
          <a:ln cap="flat" cmpd="sng" w="38100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6" name="Google Shape;146;p16"/>
          <p:cNvCxnSpPr/>
          <p:nvPr/>
        </p:nvCxnSpPr>
        <p:spPr>
          <a:xfrm>
            <a:off x="8452945" y="4234688"/>
            <a:ext cx="389230" cy="845964"/>
          </a:xfrm>
          <a:prstGeom prst="straightConnector1">
            <a:avLst/>
          </a:prstGeom>
          <a:noFill/>
          <a:ln cap="flat" cmpd="sng" w="38100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7" name="Google Shape;147;p16"/>
          <p:cNvCxnSpPr>
            <a:endCxn id="127" idx="0"/>
          </p:cNvCxnSpPr>
          <p:nvPr/>
        </p:nvCxnSpPr>
        <p:spPr>
          <a:xfrm flipH="1">
            <a:off x="7868250" y="4198287"/>
            <a:ext cx="56400" cy="297600"/>
          </a:xfrm>
          <a:prstGeom prst="straightConnector1">
            <a:avLst/>
          </a:prstGeom>
          <a:noFill/>
          <a:ln cap="flat" cmpd="sng" w="38100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8" name="Google Shape;148;p16"/>
          <p:cNvCxnSpPr/>
          <p:nvPr/>
        </p:nvCxnSpPr>
        <p:spPr>
          <a:xfrm flipH="1">
            <a:off x="6679095" y="4044648"/>
            <a:ext cx="938184" cy="1036004"/>
          </a:xfrm>
          <a:prstGeom prst="straightConnector1">
            <a:avLst/>
          </a:prstGeom>
          <a:noFill/>
          <a:ln cap="flat" cmpd="sng" w="38100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9" name="Google Shape;149;p16"/>
          <p:cNvCxnSpPr/>
          <p:nvPr/>
        </p:nvCxnSpPr>
        <p:spPr>
          <a:xfrm rot="10800000">
            <a:off x="6444208" y="1115442"/>
            <a:ext cx="1277676" cy="466073"/>
          </a:xfrm>
          <a:prstGeom prst="straightConnector1">
            <a:avLst/>
          </a:prstGeom>
          <a:noFill/>
          <a:ln cap="flat" cmpd="sng" w="38100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50" name="Google Shape;150;p16"/>
          <p:cNvCxnSpPr/>
          <p:nvPr/>
        </p:nvCxnSpPr>
        <p:spPr>
          <a:xfrm rot="10800000">
            <a:off x="7248617" y="589506"/>
            <a:ext cx="650047" cy="790673"/>
          </a:xfrm>
          <a:prstGeom prst="straightConnector1">
            <a:avLst/>
          </a:prstGeom>
          <a:noFill/>
          <a:ln cap="flat" cmpd="sng" w="38100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51" name="Google Shape;151;p16"/>
          <p:cNvCxnSpPr>
            <a:stCxn id="120" idx="0"/>
            <a:endCxn id="131" idx="2"/>
          </p:cNvCxnSpPr>
          <p:nvPr/>
        </p:nvCxnSpPr>
        <p:spPr>
          <a:xfrm flipH="1" rot="10800000">
            <a:off x="8410309" y="822439"/>
            <a:ext cx="85200" cy="412200"/>
          </a:xfrm>
          <a:prstGeom prst="straightConnector1">
            <a:avLst/>
          </a:prstGeom>
          <a:noFill/>
          <a:ln cap="flat" cmpd="sng" w="38100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background" id="156" name="Google Shape;156;p17"/>
          <p:cNvPicPr preferRelativeResize="0"/>
          <p:nvPr/>
        </p:nvPicPr>
        <p:blipFill rotWithShape="1">
          <a:blip r:embed="rId3">
            <a:alphaModFix/>
          </a:blip>
          <a:srcRect b="0" l="20000" r="14285" t="0"/>
          <a:stretch/>
        </p:blipFill>
        <p:spPr>
          <a:xfrm>
            <a:off x="5638800" y="3641597"/>
            <a:ext cx="3505200" cy="3216403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7"/>
          <p:cNvSpPr txBox="1"/>
          <p:nvPr>
            <p:ph idx="1" type="body"/>
          </p:nvPr>
        </p:nvSpPr>
        <p:spPr>
          <a:xfrm>
            <a:off x="457200" y="533400"/>
            <a:ext cx="8229600" cy="31081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uk-UA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Гра «Консонантизм».</a:t>
            </a:r>
            <a:endParaRPr/>
          </a:p>
          <a:p>
            <a:pPr indent="0" lvl="0" marL="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16"/>
              </a:spcBef>
              <a:spcAft>
                <a:spcPts val="0"/>
              </a:spcAft>
              <a:buClr>
                <a:srgbClr val="000000"/>
              </a:buClr>
              <a:buSzPct val="66666"/>
              <a:buNone/>
            </a:pPr>
            <a:r>
              <a:rPr lang="uk-UA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 група. </a:t>
            </a:r>
            <a:r>
              <a:rPr lang="uk-UA" sz="4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Хрш бтк – ц влк прдн. </a:t>
            </a:r>
            <a:endParaRPr sz="4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16"/>
              </a:spcBef>
              <a:spcAft>
                <a:spcPts val="0"/>
              </a:spcAft>
              <a:buClr>
                <a:srgbClr val="000000"/>
              </a:buClr>
              <a:buSzPct val="66666"/>
              <a:buNone/>
            </a:pPr>
            <a:r>
              <a:rPr lang="uk-UA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ІІ група. </a:t>
            </a:r>
            <a:r>
              <a:rPr lang="uk-UA" sz="4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Дт нвчтьс псмхтс  у свх бтькв</a:t>
            </a:r>
            <a:r>
              <a:rPr lang="uk-UA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 </a:t>
            </a:r>
            <a:endParaRPr sz="4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background" id="162" name="Google Shape;162;p18"/>
          <p:cNvPicPr preferRelativeResize="0"/>
          <p:nvPr/>
        </p:nvPicPr>
        <p:blipFill rotWithShape="1">
          <a:blip r:embed="rId3">
            <a:alphaModFix/>
          </a:blip>
          <a:srcRect b="0" l="6667" r="0" t="0"/>
          <a:stretch/>
        </p:blipFill>
        <p:spPr>
          <a:xfrm>
            <a:off x="0" y="3810000"/>
            <a:ext cx="426720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8"/>
          <p:cNvSpPr txBox="1"/>
          <p:nvPr>
            <p:ph idx="1" type="body"/>
          </p:nvPr>
        </p:nvSpPr>
        <p:spPr>
          <a:xfrm>
            <a:off x="152400" y="836712"/>
            <a:ext cx="8839200" cy="34563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</a:pPr>
            <a:r>
              <a:rPr lang="uk-UA" sz="4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Хороші батьки – це велике придане. </a:t>
            </a:r>
            <a:endParaRPr/>
          </a:p>
          <a:p>
            <a:pPr indent="0" lvl="0" marL="0" rtl="0" algn="l"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</a:pPr>
            <a:r>
              <a:rPr lang="uk-UA" sz="4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Діти навчаються посміхатися у своїх батьків.</a:t>
            </a:r>
            <a:endParaRPr/>
          </a:p>
        </p:txBody>
      </p:sp>
      <p:cxnSp>
        <p:nvCxnSpPr>
          <p:cNvPr id="164" name="Google Shape;164;p18"/>
          <p:cNvCxnSpPr/>
          <p:nvPr/>
        </p:nvCxnSpPr>
        <p:spPr>
          <a:xfrm>
            <a:off x="2345208" y="1556792"/>
            <a:ext cx="1728192" cy="0"/>
          </a:xfrm>
          <a:prstGeom prst="straightConnector1">
            <a:avLst/>
          </a:prstGeom>
          <a:noFill/>
          <a:ln cap="rnd" cmpd="sng" w="38100">
            <a:solidFill>
              <a:srgbClr val="F5913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5" name="Google Shape;165;p18"/>
          <p:cNvCxnSpPr/>
          <p:nvPr/>
        </p:nvCxnSpPr>
        <p:spPr>
          <a:xfrm>
            <a:off x="251520" y="2276872"/>
            <a:ext cx="2088232" cy="0"/>
          </a:xfrm>
          <a:prstGeom prst="straightConnector1">
            <a:avLst/>
          </a:prstGeom>
          <a:noFill/>
          <a:ln cap="flat" cmpd="sng" w="38100">
            <a:solidFill>
              <a:srgbClr val="F5913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6" name="Google Shape;166;p18"/>
          <p:cNvCxnSpPr/>
          <p:nvPr/>
        </p:nvCxnSpPr>
        <p:spPr>
          <a:xfrm>
            <a:off x="251520" y="2420888"/>
            <a:ext cx="2088232" cy="0"/>
          </a:xfrm>
          <a:prstGeom prst="straightConnector1">
            <a:avLst/>
          </a:prstGeom>
          <a:noFill/>
          <a:ln cap="flat" cmpd="sng" w="38100">
            <a:solidFill>
              <a:srgbClr val="F5913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7" name="Google Shape;167;p18"/>
          <p:cNvCxnSpPr/>
          <p:nvPr/>
        </p:nvCxnSpPr>
        <p:spPr>
          <a:xfrm>
            <a:off x="1691680" y="3933056"/>
            <a:ext cx="1944216" cy="0"/>
          </a:xfrm>
          <a:prstGeom prst="straightConnector1">
            <a:avLst/>
          </a:prstGeom>
          <a:noFill/>
          <a:ln cap="flat" cmpd="sng" w="38100">
            <a:solidFill>
              <a:srgbClr val="4A7DBA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168" name="Google Shape;168;p18"/>
          <p:cNvSpPr/>
          <p:nvPr/>
        </p:nvSpPr>
        <p:spPr>
          <a:xfrm>
            <a:off x="253497" y="1493822"/>
            <a:ext cx="1868156" cy="163035"/>
          </a:xfrm>
          <a:custGeom>
            <a:rect b="b" l="l" r="r" t="t"/>
            <a:pathLst>
              <a:path extrusionOk="0" h="163035" w="1868156">
                <a:moveTo>
                  <a:pt x="0" y="108641"/>
                </a:moveTo>
                <a:cubicBezTo>
                  <a:pt x="42249" y="54320"/>
                  <a:pt x="84499" y="0"/>
                  <a:pt x="117695" y="0"/>
                </a:cubicBezTo>
                <a:cubicBezTo>
                  <a:pt x="150891" y="0"/>
                  <a:pt x="164471" y="104114"/>
                  <a:pt x="199176" y="108641"/>
                </a:cubicBezTo>
                <a:cubicBezTo>
                  <a:pt x="233881" y="113168"/>
                  <a:pt x="277640" y="24142"/>
                  <a:pt x="325925" y="27160"/>
                </a:cubicBezTo>
                <a:cubicBezTo>
                  <a:pt x="374210" y="30178"/>
                  <a:pt x="439093" y="125239"/>
                  <a:pt x="488887" y="126748"/>
                </a:cubicBezTo>
                <a:cubicBezTo>
                  <a:pt x="538681" y="128257"/>
                  <a:pt x="573386" y="33196"/>
                  <a:pt x="624689" y="36214"/>
                </a:cubicBezTo>
                <a:cubicBezTo>
                  <a:pt x="675992" y="39232"/>
                  <a:pt x="749929" y="141837"/>
                  <a:pt x="796705" y="144855"/>
                </a:cubicBezTo>
                <a:cubicBezTo>
                  <a:pt x="843481" y="147873"/>
                  <a:pt x="864606" y="54321"/>
                  <a:pt x="905347" y="54321"/>
                </a:cubicBezTo>
                <a:cubicBezTo>
                  <a:pt x="946088" y="54321"/>
                  <a:pt x="989846" y="141837"/>
                  <a:pt x="1041149" y="144855"/>
                </a:cubicBezTo>
                <a:cubicBezTo>
                  <a:pt x="1092452" y="147873"/>
                  <a:pt x="1163370" y="69410"/>
                  <a:pt x="1213164" y="72428"/>
                </a:cubicBezTo>
                <a:cubicBezTo>
                  <a:pt x="1262958" y="75446"/>
                  <a:pt x="1284083" y="165980"/>
                  <a:pt x="1339913" y="162962"/>
                </a:cubicBezTo>
                <a:cubicBezTo>
                  <a:pt x="1395743" y="159944"/>
                  <a:pt x="1483260" y="55830"/>
                  <a:pt x="1548143" y="54321"/>
                </a:cubicBezTo>
                <a:cubicBezTo>
                  <a:pt x="1613026" y="52812"/>
                  <a:pt x="1677909" y="152400"/>
                  <a:pt x="1729212" y="153909"/>
                </a:cubicBezTo>
                <a:cubicBezTo>
                  <a:pt x="1780515" y="155418"/>
                  <a:pt x="1834835" y="79972"/>
                  <a:pt x="1855960" y="63374"/>
                </a:cubicBezTo>
                <a:cubicBezTo>
                  <a:pt x="1877085" y="46776"/>
                  <a:pt x="1866522" y="50548"/>
                  <a:pt x="1855960" y="54321"/>
                </a:cubicBezTo>
              </a:path>
            </a:pathLst>
          </a:custGeom>
          <a:noFill/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8"/>
          <p:cNvSpPr/>
          <p:nvPr/>
        </p:nvSpPr>
        <p:spPr>
          <a:xfrm>
            <a:off x="5364088" y="1556792"/>
            <a:ext cx="1868156" cy="163035"/>
          </a:xfrm>
          <a:custGeom>
            <a:rect b="b" l="l" r="r" t="t"/>
            <a:pathLst>
              <a:path extrusionOk="0" h="163035" w="1868156">
                <a:moveTo>
                  <a:pt x="0" y="108641"/>
                </a:moveTo>
                <a:cubicBezTo>
                  <a:pt x="42249" y="54320"/>
                  <a:pt x="84499" y="0"/>
                  <a:pt x="117695" y="0"/>
                </a:cubicBezTo>
                <a:cubicBezTo>
                  <a:pt x="150891" y="0"/>
                  <a:pt x="164471" y="104114"/>
                  <a:pt x="199176" y="108641"/>
                </a:cubicBezTo>
                <a:cubicBezTo>
                  <a:pt x="233881" y="113168"/>
                  <a:pt x="277640" y="24142"/>
                  <a:pt x="325925" y="27160"/>
                </a:cubicBezTo>
                <a:cubicBezTo>
                  <a:pt x="374210" y="30178"/>
                  <a:pt x="439093" y="125239"/>
                  <a:pt x="488887" y="126748"/>
                </a:cubicBezTo>
                <a:cubicBezTo>
                  <a:pt x="538681" y="128257"/>
                  <a:pt x="573386" y="33196"/>
                  <a:pt x="624689" y="36214"/>
                </a:cubicBezTo>
                <a:cubicBezTo>
                  <a:pt x="675992" y="39232"/>
                  <a:pt x="749929" y="141837"/>
                  <a:pt x="796705" y="144855"/>
                </a:cubicBezTo>
                <a:cubicBezTo>
                  <a:pt x="843481" y="147873"/>
                  <a:pt x="864606" y="54321"/>
                  <a:pt x="905347" y="54321"/>
                </a:cubicBezTo>
                <a:cubicBezTo>
                  <a:pt x="946088" y="54321"/>
                  <a:pt x="989846" y="141837"/>
                  <a:pt x="1041149" y="144855"/>
                </a:cubicBezTo>
                <a:cubicBezTo>
                  <a:pt x="1092452" y="147873"/>
                  <a:pt x="1163370" y="69410"/>
                  <a:pt x="1213164" y="72428"/>
                </a:cubicBezTo>
                <a:cubicBezTo>
                  <a:pt x="1262958" y="75446"/>
                  <a:pt x="1284083" y="165980"/>
                  <a:pt x="1339913" y="162962"/>
                </a:cubicBezTo>
                <a:cubicBezTo>
                  <a:pt x="1395743" y="159944"/>
                  <a:pt x="1483260" y="55830"/>
                  <a:pt x="1548143" y="54321"/>
                </a:cubicBezTo>
                <a:cubicBezTo>
                  <a:pt x="1613026" y="52812"/>
                  <a:pt x="1677909" y="152400"/>
                  <a:pt x="1729212" y="153909"/>
                </a:cubicBezTo>
                <a:cubicBezTo>
                  <a:pt x="1780515" y="155418"/>
                  <a:pt x="1834835" y="79972"/>
                  <a:pt x="1855960" y="63374"/>
                </a:cubicBezTo>
                <a:cubicBezTo>
                  <a:pt x="1877085" y="46776"/>
                  <a:pt x="1866522" y="50548"/>
                  <a:pt x="1855960" y="54321"/>
                </a:cubicBezTo>
              </a:path>
            </a:pathLst>
          </a:custGeom>
          <a:noFill/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8"/>
          <p:cNvSpPr/>
          <p:nvPr/>
        </p:nvSpPr>
        <p:spPr>
          <a:xfrm>
            <a:off x="239990" y="3882008"/>
            <a:ext cx="1364100" cy="51048"/>
          </a:xfrm>
          <a:custGeom>
            <a:rect b="b" l="l" r="r" t="t"/>
            <a:pathLst>
              <a:path extrusionOk="0" h="163035" w="1868156">
                <a:moveTo>
                  <a:pt x="0" y="108641"/>
                </a:moveTo>
                <a:cubicBezTo>
                  <a:pt x="42249" y="54320"/>
                  <a:pt x="84499" y="0"/>
                  <a:pt x="117695" y="0"/>
                </a:cubicBezTo>
                <a:cubicBezTo>
                  <a:pt x="150891" y="0"/>
                  <a:pt x="164471" y="104114"/>
                  <a:pt x="199176" y="108641"/>
                </a:cubicBezTo>
                <a:cubicBezTo>
                  <a:pt x="233881" y="113168"/>
                  <a:pt x="277640" y="24142"/>
                  <a:pt x="325925" y="27160"/>
                </a:cubicBezTo>
                <a:cubicBezTo>
                  <a:pt x="374210" y="30178"/>
                  <a:pt x="439093" y="125239"/>
                  <a:pt x="488887" y="126748"/>
                </a:cubicBezTo>
                <a:cubicBezTo>
                  <a:pt x="538681" y="128257"/>
                  <a:pt x="573386" y="33196"/>
                  <a:pt x="624689" y="36214"/>
                </a:cubicBezTo>
                <a:cubicBezTo>
                  <a:pt x="675992" y="39232"/>
                  <a:pt x="749929" y="141837"/>
                  <a:pt x="796705" y="144855"/>
                </a:cubicBezTo>
                <a:cubicBezTo>
                  <a:pt x="843481" y="147873"/>
                  <a:pt x="864606" y="54321"/>
                  <a:pt x="905347" y="54321"/>
                </a:cubicBezTo>
                <a:cubicBezTo>
                  <a:pt x="946088" y="54321"/>
                  <a:pt x="989846" y="141837"/>
                  <a:pt x="1041149" y="144855"/>
                </a:cubicBezTo>
                <a:cubicBezTo>
                  <a:pt x="1092452" y="147873"/>
                  <a:pt x="1163370" y="69410"/>
                  <a:pt x="1213164" y="72428"/>
                </a:cubicBezTo>
                <a:cubicBezTo>
                  <a:pt x="1262958" y="75446"/>
                  <a:pt x="1284083" y="165980"/>
                  <a:pt x="1339913" y="162962"/>
                </a:cubicBezTo>
                <a:cubicBezTo>
                  <a:pt x="1395743" y="159944"/>
                  <a:pt x="1483260" y="55830"/>
                  <a:pt x="1548143" y="54321"/>
                </a:cubicBezTo>
                <a:cubicBezTo>
                  <a:pt x="1613026" y="52812"/>
                  <a:pt x="1677909" y="152400"/>
                  <a:pt x="1729212" y="153909"/>
                </a:cubicBezTo>
                <a:cubicBezTo>
                  <a:pt x="1780515" y="155418"/>
                  <a:pt x="1834835" y="79972"/>
                  <a:pt x="1855960" y="63374"/>
                </a:cubicBezTo>
                <a:cubicBezTo>
                  <a:pt x="1877085" y="46776"/>
                  <a:pt x="1866522" y="50548"/>
                  <a:pt x="1855960" y="54321"/>
                </a:cubicBezTo>
              </a:path>
            </a:pathLst>
          </a:custGeom>
          <a:noFill/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8"/>
          <p:cNvSpPr txBox="1"/>
          <p:nvPr/>
        </p:nvSpPr>
        <p:spPr>
          <a:xfrm>
            <a:off x="2915816" y="692697"/>
            <a:ext cx="9001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імен.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72" name="Google Shape;172;p18"/>
          <p:cNvCxnSpPr/>
          <p:nvPr/>
        </p:nvCxnSpPr>
        <p:spPr>
          <a:xfrm>
            <a:off x="239990" y="3189984"/>
            <a:ext cx="1168104" cy="0"/>
          </a:xfrm>
          <a:prstGeom prst="straightConnector1">
            <a:avLst/>
          </a:prstGeom>
          <a:noFill/>
          <a:ln cap="flat" cmpd="sng" w="38100">
            <a:solidFill>
              <a:srgbClr val="E36C0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3" name="Google Shape;173;p18"/>
          <p:cNvCxnSpPr/>
          <p:nvPr/>
        </p:nvCxnSpPr>
        <p:spPr>
          <a:xfrm flipH="1" rot="10800000">
            <a:off x="1604090" y="3160031"/>
            <a:ext cx="2936054" cy="11496"/>
          </a:xfrm>
          <a:prstGeom prst="straightConnector1">
            <a:avLst/>
          </a:prstGeom>
          <a:noFill/>
          <a:ln cap="flat" cmpd="sng" w="38100">
            <a:solidFill>
              <a:srgbClr val="E36C0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4" name="Google Shape;174;p18"/>
          <p:cNvCxnSpPr/>
          <p:nvPr/>
        </p:nvCxnSpPr>
        <p:spPr>
          <a:xfrm flipH="1" rot="10800000">
            <a:off x="1604090" y="3313613"/>
            <a:ext cx="2936054" cy="21845"/>
          </a:xfrm>
          <a:prstGeom prst="straightConnector1">
            <a:avLst/>
          </a:prstGeom>
          <a:noFill/>
          <a:ln cap="flat" cmpd="sng" w="38100">
            <a:solidFill>
              <a:srgbClr val="E36C0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5" name="Google Shape;175;p18"/>
          <p:cNvCxnSpPr/>
          <p:nvPr/>
        </p:nvCxnSpPr>
        <p:spPr>
          <a:xfrm flipH="1" rot="10800000">
            <a:off x="4787720" y="3172951"/>
            <a:ext cx="3020892" cy="8924"/>
          </a:xfrm>
          <a:prstGeom prst="straightConnector1">
            <a:avLst/>
          </a:prstGeom>
          <a:noFill/>
          <a:ln cap="flat" cmpd="sng" w="38100">
            <a:solidFill>
              <a:srgbClr val="E36C0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6" name="Google Shape;176;p18"/>
          <p:cNvCxnSpPr/>
          <p:nvPr/>
        </p:nvCxnSpPr>
        <p:spPr>
          <a:xfrm flipH="1" rot="10800000">
            <a:off x="4787720" y="3324536"/>
            <a:ext cx="3020892" cy="8924"/>
          </a:xfrm>
          <a:prstGeom prst="straightConnector1">
            <a:avLst/>
          </a:prstGeom>
          <a:noFill/>
          <a:ln cap="flat" cmpd="sng" w="38100">
            <a:solidFill>
              <a:srgbClr val="E36C0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7" name="Google Shape;177;p18"/>
          <p:cNvSpPr txBox="1"/>
          <p:nvPr/>
        </p:nvSpPr>
        <p:spPr>
          <a:xfrm>
            <a:off x="899593" y="715762"/>
            <a:ext cx="9361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</a:t>
            </a:r>
            <a:r>
              <a:rPr lang="uk-UA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</a:t>
            </a:r>
            <a:r>
              <a:rPr lang="uk-U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икм.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78" name="Google Shape;178;p18"/>
          <p:cNvCxnSpPr/>
          <p:nvPr/>
        </p:nvCxnSpPr>
        <p:spPr>
          <a:xfrm flipH="1" rot="10800000">
            <a:off x="1475656" y="3324536"/>
            <a:ext cx="3020892" cy="8924"/>
          </a:xfrm>
          <a:prstGeom prst="straightConnector1">
            <a:avLst/>
          </a:prstGeom>
          <a:noFill/>
          <a:ln cap="flat" cmpd="sng" w="38100">
            <a:solidFill>
              <a:srgbClr val="E36C0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9" name="Google Shape;179;p18"/>
          <p:cNvSpPr txBox="1"/>
          <p:nvPr/>
        </p:nvSpPr>
        <p:spPr>
          <a:xfrm>
            <a:off x="5796137" y="714356"/>
            <a:ext cx="108012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прикм</a:t>
            </a:r>
            <a:r>
              <a:rPr lang="uk-U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935098" y="3292475"/>
            <a:ext cx="3140036" cy="280537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8"/>
          <p:cNvSpPr txBox="1"/>
          <p:nvPr/>
        </p:nvSpPr>
        <p:spPr>
          <a:xfrm>
            <a:off x="785786" y="1500174"/>
            <a:ext cx="82767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імен</a:t>
            </a:r>
            <a:r>
              <a:rPr lang="uk-U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8"/>
          <p:cNvSpPr txBox="1"/>
          <p:nvPr/>
        </p:nvSpPr>
        <p:spPr>
          <a:xfrm flipH="1">
            <a:off x="5643567" y="2214554"/>
            <a:ext cx="121444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дієсл.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18"/>
          <p:cNvSpPr txBox="1"/>
          <p:nvPr/>
        </p:nvSpPr>
        <p:spPr>
          <a:xfrm flipH="1">
            <a:off x="2500298" y="2285993"/>
            <a:ext cx="107156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дієсл</a:t>
            </a:r>
            <a:r>
              <a:rPr lang="uk-U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8"/>
          <p:cNvSpPr txBox="1"/>
          <p:nvPr/>
        </p:nvSpPr>
        <p:spPr>
          <a:xfrm>
            <a:off x="642910" y="2285992"/>
            <a:ext cx="71438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імен</a:t>
            </a:r>
            <a:r>
              <a:rPr lang="uk-U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8"/>
          <p:cNvSpPr txBox="1"/>
          <p:nvPr/>
        </p:nvSpPr>
        <p:spPr>
          <a:xfrm>
            <a:off x="7786710" y="2214554"/>
            <a:ext cx="92869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прийм.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6" name="Google Shape;186;p18"/>
          <p:cNvSpPr txBox="1"/>
          <p:nvPr/>
        </p:nvSpPr>
        <p:spPr>
          <a:xfrm>
            <a:off x="642910" y="3071810"/>
            <a:ext cx="78581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займ</a:t>
            </a:r>
            <a:r>
              <a:rPr lang="uk-U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8"/>
          <p:cNvSpPr txBox="1"/>
          <p:nvPr/>
        </p:nvSpPr>
        <p:spPr>
          <a:xfrm>
            <a:off x="2214546" y="3071810"/>
            <a:ext cx="107157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імен</a:t>
            </a:r>
            <a:r>
              <a:rPr lang="uk-U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19"/>
          <p:cNvPicPr preferRelativeResize="0"/>
          <p:nvPr/>
        </p:nvPicPr>
        <p:blipFill rotWithShape="1">
          <a:blip r:embed="rId3">
            <a:alphaModFix/>
          </a:blip>
          <a:srcRect b="20000" l="19583" r="37916" t="14815"/>
          <a:stretch/>
        </p:blipFill>
        <p:spPr>
          <a:xfrm>
            <a:off x="5796136" y="3969648"/>
            <a:ext cx="3347863" cy="2888351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9"/>
          <p:cNvSpPr txBox="1"/>
          <p:nvPr>
            <p:ph idx="1" type="body"/>
          </p:nvPr>
        </p:nvSpPr>
        <p:spPr>
          <a:xfrm>
            <a:off x="457200" y="762001"/>
            <a:ext cx="8229600" cy="29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uk-UA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Гра «Ланцюжок».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descr="Picture background" id="194" name="Google Shape;194;p1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Picture background" id="195" name="Google Shape;195;p1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9"/>
          <p:cNvSpPr/>
          <p:nvPr/>
        </p:nvSpPr>
        <p:spPr>
          <a:xfrm>
            <a:off x="381000" y="1752600"/>
            <a:ext cx="7848600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9525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 група. </a:t>
            </a:r>
            <a:r>
              <a:rPr lang="uk-UA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Немає нічого святішого і безкориснішого од любові матері.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9525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ІІ група. </a:t>
            </a:r>
            <a:r>
              <a:rPr lang="uk-UA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Батьки прості істоти. Управляти ними може будь-яка дитина.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background" id="201" name="Google Shape;20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0425" y="4559435"/>
            <a:ext cx="3203575" cy="229856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0"/>
          <p:cNvSpPr txBox="1"/>
          <p:nvPr>
            <p:ph idx="1" type="body"/>
          </p:nvPr>
        </p:nvSpPr>
        <p:spPr>
          <a:xfrm>
            <a:off x="457200" y="260648"/>
            <a:ext cx="8229600" cy="4896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uk-UA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Гра «Анаграма»</a:t>
            </a:r>
            <a:endParaRPr/>
          </a:p>
          <a:p>
            <a:pPr indent="-342900" lvl="0" marL="342900" rtl="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uk-UA">
                <a:latin typeface="Times New Roman"/>
                <a:ea typeface="Times New Roman"/>
                <a:cs typeface="Times New Roman"/>
                <a:sym typeface="Times New Roman"/>
              </a:rPr>
              <a:t>І група. </a:t>
            </a:r>
            <a:r>
              <a:rPr lang="uk-UA" sz="4400">
                <a:latin typeface="Times New Roman"/>
                <a:ea typeface="Times New Roman"/>
                <a:cs typeface="Times New Roman"/>
                <a:sym typeface="Times New Roman"/>
              </a:rPr>
              <a:t>Бювол од ітабькв – асвоно хвіс чотесн.</a:t>
            </a:r>
            <a:endParaRPr/>
          </a:p>
          <a:p>
            <a:pPr indent="-342900" lvl="0" marL="342900" rtl="0" algn="just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uk-UA">
                <a:latin typeface="Times New Roman"/>
                <a:ea typeface="Times New Roman"/>
                <a:cs typeface="Times New Roman"/>
                <a:sym typeface="Times New Roman"/>
              </a:rPr>
              <a:t>ІІ група. </a:t>
            </a:r>
            <a:r>
              <a:rPr lang="uk-UA" sz="4400">
                <a:latin typeface="Times New Roman"/>
                <a:ea typeface="Times New Roman"/>
                <a:cs typeface="Times New Roman"/>
                <a:sym typeface="Times New Roman"/>
              </a:rPr>
              <a:t>Ітабькв ждивза найшу ан віірн з моогБ.</a:t>
            </a:r>
            <a:endParaRPr sz="4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background" id="207" name="Google Shape;207;p21"/>
          <p:cNvPicPr preferRelativeResize="0"/>
          <p:nvPr/>
        </p:nvPicPr>
        <p:blipFill rotWithShape="1">
          <a:blip r:embed="rId3">
            <a:alphaModFix/>
          </a:blip>
          <a:srcRect b="13928" l="0" r="0" t="0"/>
          <a:stretch/>
        </p:blipFill>
        <p:spPr>
          <a:xfrm>
            <a:off x="0" y="3189035"/>
            <a:ext cx="3733800" cy="366896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1"/>
          <p:cNvSpPr txBox="1"/>
          <p:nvPr>
            <p:ph idx="1" type="body"/>
          </p:nvPr>
        </p:nvSpPr>
        <p:spPr>
          <a:xfrm>
            <a:off x="395536" y="332657"/>
            <a:ext cx="8229600" cy="33123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uk-UA">
                <a:latin typeface="Times New Roman"/>
                <a:ea typeface="Times New Roman"/>
                <a:cs typeface="Times New Roman"/>
                <a:sym typeface="Times New Roman"/>
              </a:rPr>
              <a:t>І група. </a:t>
            </a:r>
            <a:r>
              <a:rPr lang="uk-UA" sz="4400">
                <a:latin typeface="Times New Roman"/>
                <a:ea typeface="Times New Roman"/>
                <a:cs typeface="Times New Roman"/>
                <a:sym typeface="Times New Roman"/>
              </a:rPr>
              <a:t>Любов до батьків – основа всіх чеснот.</a:t>
            </a:r>
            <a:endParaRPr/>
          </a:p>
          <a:p>
            <a:pPr indent="-342900" lvl="0" marL="342900" rtl="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uk-UA">
                <a:latin typeface="Times New Roman"/>
                <a:ea typeface="Times New Roman"/>
                <a:cs typeface="Times New Roman"/>
                <a:sym typeface="Times New Roman"/>
              </a:rPr>
              <a:t>ІІ група. </a:t>
            </a:r>
            <a:r>
              <a:rPr lang="uk-UA" sz="4400">
                <a:latin typeface="Times New Roman"/>
                <a:ea typeface="Times New Roman"/>
                <a:cs typeface="Times New Roman"/>
                <a:sym typeface="Times New Roman"/>
              </a:rPr>
              <a:t>Батьків завжди шануй на рівні з Богом.</a:t>
            </a:r>
            <a:endParaRPr sz="4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descr="Picture background" id="209" name="Google Shape;209;p2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