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0" r:id="rId3"/>
    <p:sldId id="277" r:id="rId4"/>
    <p:sldId id="294" r:id="rId5"/>
    <p:sldId id="296" r:id="rId6"/>
    <p:sldId id="297" r:id="rId7"/>
    <p:sldId id="298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-52"/>
      <p:regular r:id="rId13"/>
    </p:embeddedFont>
    <p:embeddedFont>
      <p:font typeface="Cormorant Garamond Bold Italics" panose="020B0604020202020204" charset="-52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AE21E-FDCB-4757-8DC4-7E74AE866AB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E297DB3-4A4E-479A-8F75-8A74B0E0E090}">
      <dgm:prSet phldrT="[Текст]"/>
      <dgm:spPr/>
      <dgm:t>
        <a:bodyPr/>
        <a:lstStyle/>
        <a:p>
          <a:r>
            <a:rPr lang="ru-RU" dirty="0" smtClean="0"/>
            <a:t>ПРОЕКТНАЯ ДЕЯТЕЛЬНОСТЬ В СТРАТЕГИИ УПРАВЛЕНИЯ ЛИЦЕЕМ</a:t>
          </a:r>
          <a:endParaRPr lang="ru-RU" dirty="0"/>
        </a:p>
      </dgm:t>
    </dgm:pt>
    <dgm:pt modelId="{CDE449EB-45E8-4539-BD82-8E30472369E1}" type="parTrans" cxnId="{B5195236-7AA0-440D-A210-E1F668979F29}">
      <dgm:prSet/>
      <dgm:spPr/>
      <dgm:t>
        <a:bodyPr/>
        <a:lstStyle/>
        <a:p>
          <a:endParaRPr lang="ru-RU"/>
        </a:p>
      </dgm:t>
    </dgm:pt>
    <dgm:pt modelId="{ABB3F206-1D58-4A82-BD87-638609710CAE}" type="sibTrans" cxnId="{B5195236-7AA0-440D-A210-E1F668979F29}">
      <dgm:prSet/>
      <dgm:spPr/>
      <dgm:t>
        <a:bodyPr/>
        <a:lstStyle/>
        <a:p>
          <a:endParaRPr lang="ru-RU"/>
        </a:p>
      </dgm:t>
    </dgm:pt>
    <dgm:pt modelId="{0AC2F072-D8E1-4C44-BFDF-3F9522A28AED}">
      <dgm:prSet phldrT="[Текст]"/>
      <dgm:spPr/>
      <dgm:t>
        <a:bodyPr/>
        <a:lstStyle/>
        <a:p>
          <a:r>
            <a:rPr lang="ru-RU" dirty="0" smtClean="0"/>
            <a:t>ЭФФЕКТИВНОСТЬ УПРАВЛЕНЧЕСКОЙ МОДЕЛИ </a:t>
          </a:r>
          <a:endParaRPr lang="ru-RU" dirty="0"/>
        </a:p>
      </dgm:t>
    </dgm:pt>
    <dgm:pt modelId="{26B59AE6-AA01-418F-8071-61569482B8FB}" type="parTrans" cxnId="{9D96D5F1-A01E-42D3-A070-98922AAB69BA}">
      <dgm:prSet/>
      <dgm:spPr/>
      <dgm:t>
        <a:bodyPr/>
        <a:lstStyle/>
        <a:p>
          <a:endParaRPr lang="ru-RU"/>
        </a:p>
      </dgm:t>
    </dgm:pt>
    <dgm:pt modelId="{956E1CC5-0982-48CD-9B57-FFBF2CAD3891}" type="sibTrans" cxnId="{9D96D5F1-A01E-42D3-A070-98922AAB69BA}">
      <dgm:prSet/>
      <dgm:spPr/>
      <dgm:t>
        <a:bodyPr/>
        <a:lstStyle/>
        <a:p>
          <a:endParaRPr lang="ru-RU"/>
        </a:p>
      </dgm:t>
    </dgm:pt>
    <dgm:pt modelId="{EC30EF8B-2875-4FF2-88DE-DD9733E99FB9}">
      <dgm:prSet phldrT="[Текст]"/>
      <dgm:spPr/>
      <dgm:t>
        <a:bodyPr/>
        <a:lstStyle/>
        <a:p>
          <a:r>
            <a:rPr lang="ru-RU" dirty="0" smtClean="0"/>
            <a:t>ВЫВОДЫ И ПЕРСПЕКТИВЫ</a:t>
          </a:r>
          <a:endParaRPr lang="ru-RU" dirty="0"/>
        </a:p>
      </dgm:t>
    </dgm:pt>
    <dgm:pt modelId="{AA16C190-3B32-4198-B777-AE8959394DBB}" type="parTrans" cxnId="{F44BCD6E-D2BF-409B-A145-0F1E449780EE}">
      <dgm:prSet/>
      <dgm:spPr/>
      <dgm:t>
        <a:bodyPr/>
        <a:lstStyle/>
        <a:p>
          <a:endParaRPr lang="ru-RU"/>
        </a:p>
      </dgm:t>
    </dgm:pt>
    <dgm:pt modelId="{4FA958CA-9566-453B-BA86-7133E8D185AC}" type="sibTrans" cxnId="{F44BCD6E-D2BF-409B-A145-0F1E449780EE}">
      <dgm:prSet/>
      <dgm:spPr/>
      <dgm:t>
        <a:bodyPr/>
        <a:lstStyle/>
        <a:p>
          <a:endParaRPr lang="ru-RU"/>
        </a:p>
      </dgm:t>
    </dgm:pt>
    <dgm:pt modelId="{A87B24FF-DE74-490F-A8B3-2DE60EB2F166}">
      <dgm:prSet/>
      <dgm:spPr/>
      <dgm:t>
        <a:bodyPr/>
        <a:lstStyle/>
        <a:p>
          <a:r>
            <a:rPr lang="ru-RU" dirty="0" smtClean="0"/>
            <a:t>СУЩЕСТВУЮЩИЕ ПРОБЛЕМЫ</a:t>
          </a:r>
          <a:endParaRPr lang="ru-RU" dirty="0"/>
        </a:p>
      </dgm:t>
    </dgm:pt>
    <dgm:pt modelId="{19B07FBA-9CEB-4F4A-97B8-3A83CC3548C6}" type="parTrans" cxnId="{4BB10228-9E00-4C13-ADE0-666F61A4DA8A}">
      <dgm:prSet/>
      <dgm:spPr/>
      <dgm:t>
        <a:bodyPr/>
        <a:lstStyle/>
        <a:p>
          <a:endParaRPr lang="ru-RU"/>
        </a:p>
      </dgm:t>
    </dgm:pt>
    <dgm:pt modelId="{C9C1B384-5515-487A-882A-94FA1CDBC9C0}" type="sibTrans" cxnId="{4BB10228-9E00-4C13-ADE0-666F61A4DA8A}">
      <dgm:prSet/>
      <dgm:spPr/>
      <dgm:t>
        <a:bodyPr/>
        <a:lstStyle/>
        <a:p>
          <a:endParaRPr lang="ru-RU"/>
        </a:p>
      </dgm:t>
    </dgm:pt>
    <dgm:pt modelId="{E1B8BC82-D7AF-4CB8-9961-C8B6261B14F0}">
      <dgm:prSet/>
      <dgm:spPr/>
      <dgm:t>
        <a:bodyPr/>
        <a:lstStyle/>
        <a:p>
          <a:r>
            <a:rPr lang="ru-RU" dirty="0" smtClean="0"/>
            <a:t>УПРАВЛЕНЧЕСКИЕ МЕХАНИЗМЫ И ИНСТРУМЕНТЫ</a:t>
          </a:r>
          <a:endParaRPr lang="ru-RU" dirty="0"/>
        </a:p>
      </dgm:t>
    </dgm:pt>
    <dgm:pt modelId="{98BF00CC-8512-4DA1-8442-8B8AA8B45652}" type="parTrans" cxnId="{B468FFBA-F0F5-4CF0-96E2-5DDC6373831E}">
      <dgm:prSet/>
      <dgm:spPr/>
      <dgm:t>
        <a:bodyPr/>
        <a:lstStyle/>
        <a:p>
          <a:endParaRPr lang="ru-RU"/>
        </a:p>
      </dgm:t>
    </dgm:pt>
    <dgm:pt modelId="{FD47E6AD-266D-4F43-B551-4F133E634709}" type="sibTrans" cxnId="{B468FFBA-F0F5-4CF0-96E2-5DDC6373831E}">
      <dgm:prSet/>
      <dgm:spPr/>
      <dgm:t>
        <a:bodyPr/>
        <a:lstStyle/>
        <a:p>
          <a:endParaRPr lang="ru-RU"/>
        </a:p>
      </dgm:t>
    </dgm:pt>
    <dgm:pt modelId="{EF6DD6D7-1D62-4E89-8116-46376C40C433}">
      <dgm:prSet/>
      <dgm:spPr/>
      <dgm:t>
        <a:bodyPr/>
        <a:lstStyle/>
        <a:p>
          <a:r>
            <a:rPr lang="ru-RU" dirty="0" smtClean="0"/>
            <a:t>Управление через регламенты, управление кадровыми ресурсами, орг. структуры</a:t>
          </a:r>
          <a:endParaRPr lang="ru-RU" dirty="0"/>
        </a:p>
      </dgm:t>
    </dgm:pt>
    <dgm:pt modelId="{C3BD953F-0001-4D11-872B-D6D95B551A5D}" type="parTrans" cxnId="{483D6B6A-83DB-4646-AFC4-02D4B2CB256A}">
      <dgm:prSet/>
      <dgm:spPr/>
      <dgm:t>
        <a:bodyPr/>
        <a:lstStyle/>
        <a:p>
          <a:endParaRPr lang="ru-RU"/>
        </a:p>
      </dgm:t>
    </dgm:pt>
    <dgm:pt modelId="{3D051493-9A41-4AD5-BFF3-CD84D06AEE3A}" type="sibTrans" cxnId="{483D6B6A-83DB-4646-AFC4-02D4B2CB256A}">
      <dgm:prSet/>
      <dgm:spPr/>
      <dgm:t>
        <a:bodyPr/>
        <a:lstStyle/>
        <a:p>
          <a:endParaRPr lang="ru-RU"/>
        </a:p>
      </dgm:t>
    </dgm:pt>
    <dgm:pt modelId="{53C9635D-E528-4B46-81B4-F6E082208477}">
      <dgm:prSet/>
      <dgm:spPr/>
      <dgm:t>
        <a:bodyPr/>
        <a:lstStyle/>
        <a:p>
          <a:r>
            <a:rPr lang="ru-RU" dirty="0" smtClean="0"/>
            <a:t>Формальность, перегрузка учащихся, неравномерность включения  педагогов</a:t>
          </a:r>
          <a:endParaRPr lang="ru-RU" dirty="0"/>
        </a:p>
      </dgm:t>
    </dgm:pt>
    <dgm:pt modelId="{17ACC2A3-E947-41FA-BDAB-6D1F4EECDC08}" type="parTrans" cxnId="{59C06B69-26DB-4BE8-A8DC-0A69D9B481BB}">
      <dgm:prSet/>
      <dgm:spPr/>
      <dgm:t>
        <a:bodyPr/>
        <a:lstStyle/>
        <a:p>
          <a:endParaRPr lang="ru-RU"/>
        </a:p>
      </dgm:t>
    </dgm:pt>
    <dgm:pt modelId="{65977DA1-D866-41FD-9BB8-A2B1D475D43F}" type="sibTrans" cxnId="{59C06B69-26DB-4BE8-A8DC-0A69D9B481BB}">
      <dgm:prSet/>
      <dgm:spPr/>
      <dgm:t>
        <a:bodyPr/>
        <a:lstStyle/>
        <a:p>
          <a:endParaRPr lang="ru-RU"/>
        </a:p>
      </dgm:t>
    </dgm:pt>
    <dgm:pt modelId="{B9F874A9-76EA-40EF-BC49-13DBAF17ED8A}">
      <dgm:prSet phldrT="[Текст]"/>
      <dgm:spPr/>
      <dgm:t>
        <a:bodyPr/>
        <a:lstStyle/>
        <a:p>
          <a:r>
            <a:rPr lang="ru-RU" dirty="0" smtClean="0"/>
            <a:t>Образовательные, управленческие, </a:t>
          </a:r>
          <a:r>
            <a:rPr lang="ru-RU" dirty="0" err="1" smtClean="0"/>
            <a:t>репутационные</a:t>
          </a:r>
          <a:endParaRPr lang="ru-RU" dirty="0"/>
        </a:p>
      </dgm:t>
    </dgm:pt>
    <dgm:pt modelId="{8011F69B-7FFC-407E-A411-E603E821E0E2}" type="parTrans" cxnId="{C9F3E694-6189-405B-8DAB-CCE3B51301DA}">
      <dgm:prSet/>
      <dgm:spPr/>
      <dgm:t>
        <a:bodyPr/>
        <a:lstStyle/>
        <a:p>
          <a:endParaRPr lang="ru-RU"/>
        </a:p>
      </dgm:t>
    </dgm:pt>
    <dgm:pt modelId="{B27677A6-65F0-49CA-93F1-A7787F0D8AB6}" type="sibTrans" cxnId="{C9F3E694-6189-405B-8DAB-CCE3B51301DA}">
      <dgm:prSet/>
      <dgm:spPr/>
      <dgm:t>
        <a:bodyPr/>
        <a:lstStyle/>
        <a:p>
          <a:endParaRPr lang="ru-RU"/>
        </a:p>
      </dgm:t>
    </dgm:pt>
    <dgm:pt modelId="{9C5FE9F3-E24F-4FCE-9092-CCDFBC52CFAB}">
      <dgm:prSet phldrT="[Текст]"/>
      <dgm:spPr/>
      <dgm:t>
        <a:bodyPr/>
        <a:lstStyle/>
        <a:p>
          <a:r>
            <a:rPr lang="ru-RU" dirty="0" smtClean="0"/>
            <a:t>ГОС ПМР, отделения лицея, дифференциация по профилям</a:t>
          </a:r>
          <a:endParaRPr lang="ru-RU" dirty="0"/>
        </a:p>
      </dgm:t>
    </dgm:pt>
    <dgm:pt modelId="{4D47E9DE-8FBD-454E-BEC0-DCE2FBBAA18B}" type="sibTrans" cxnId="{250A13AF-83EA-469A-8407-7612CF658A80}">
      <dgm:prSet/>
      <dgm:spPr/>
      <dgm:t>
        <a:bodyPr/>
        <a:lstStyle/>
        <a:p>
          <a:endParaRPr lang="ru-RU"/>
        </a:p>
      </dgm:t>
    </dgm:pt>
    <dgm:pt modelId="{82470D10-BFDD-431A-9F1C-9F1CA1D34A4A}" type="parTrans" cxnId="{250A13AF-83EA-469A-8407-7612CF658A80}">
      <dgm:prSet/>
      <dgm:spPr/>
      <dgm:t>
        <a:bodyPr/>
        <a:lstStyle/>
        <a:p>
          <a:endParaRPr lang="ru-RU"/>
        </a:p>
      </dgm:t>
    </dgm:pt>
    <dgm:pt modelId="{9ED4A74D-1B4C-48CC-BA85-A7A849A07519}" type="pres">
      <dgm:prSet presAssocID="{B62AE21E-FDCB-4757-8DC4-7E74AE866A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C42232-F766-4C3A-AB4D-EE5F7A47BCED}" type="pres">
      <dgm:prSet presAssocID="{DE297DB3-4A4E-479A-8F75-8A74B0E0E090}" presName="parentLin" presStyleCnt="0"/>
      <dgm:spPr/>
    </dgm:pt>
    <dgm:pt modelId="{2040751A-8C7E-4E9D-A676-5AC8C0CD2253}" type="pres">
      <dgm:prSet presAssocID="{DE297DB3-4A4E-479A-8F75-8A74B0E0E09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2DD81A6-F8B7-4555-80DE-E17D0FCB37CF}" type="pres">
      <dgm:prSet presAssocID="{DE297DB3-4A4E-479A-8F75-8A74B0E0E09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E31A2-B8A9-4EEF-9AE3-F539F672EE66}" type="pres">
      <dgm:prSet presAssocID="{DE297DB3-4A4E-479A-8F75-8A74B0E0E090}" presName="negativeSpace" presStyleCnt="0"/>
      <dgm:spPr/>
    </dgm:pt>
    <dgm:pt modelId="{7E5FD9C4-5010-4597-9AEE-85C55772ADCB}" type="pres">
      <dgm:prSet presAssocID="{DE297DB3-4A4E-479A-8F75-8A74B0E0E090}" presName="childText" presStyleLbl="conFgAcc1" presStyleIdx="0" presStyleCnt="5" custLinFactNeighborX="30625" custLinFactNeighborY="32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3B5E0-7001-48DA-B1EA-733A11FE9994}" type="pres">
      <dgm:prSet presAssocID="{ABB3F206-1D58-4A82-BD87-638609710CAE}" presName="spaceBetweenRectangles" presStyleCnt="0"/>
      <dgm:spPr/>
    </dgm:pt>
    <dgm:pt modelId="{147F4E48-5ECE-4249-A5AA-83DA24824B0B}" type="pres">
      <dgm:prSet presAssocID="{E1B8BC82-D7AF-4CB8-9961-C8B6261B14F0}" presName="parentLin" presStyleCnt="0"/>
      <dgm:spPr/>
    </dgm:pt>
    <dgm:pt modelId="{DE064A95-055F-4950-8CB9-16A4B14661D3}" type="pres">
      <dgm:prSet presAssocID="{E1B8BC82-D7AF-4CB8-9961-C8B6261B14F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D91C291-238A-40FE-BD6C-2C14ED4DB722}" type="pres">
      <dgm:prSet presAssocID="{E1B8BC82-D7AF-4CB8-9961-C8B6261B14F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59F1E-4A82-47DE-820C-825D4E298CB3}" type="pres">
      <dgm:prSet presAssocID="{E1B8BC82-D7AF-4CB8-9961-C8B6261B14F0}" presName="negativeSpace" presStyleCnt="0"/>
      <dgm:spPr/>
    </dgm:pt>
    <dgm:pt modelId="{B474A010-918C-45D7-AAED-AF366CED6AC0}" type="pres">
      <dgm:prSet presAssocID="{E1B8BC82-D7AF-4CB8-9961-C8B6261B14F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612F2-1DCA-4FAD-87DB-3D341421D1FF}" type="pres">
      <dgm:prSet presAssocID="{FD47E6AD-266D-4F43-B551-4F133E634709}" presName="spaceBetweenRectangles" presStyleCnt="0"/>
      <dgm:spPr/>
    </dgm:pt>
    <dgm:pt modelId="{5B1057DF-84A6-4DE3-998C-4ADABCA4BC41}" type="pres">
      <dgm:prSet presAssocID="{A87B24FF-DE74-490F-A8B3-2DE60EB2F166}" presName="parentLin" presStyleCnt="0"/>
      <dgm:spPr/>
    </dgm:pt>
    <dgm:pt modelId="{68F78C6A-3348-4B38-A03D-85C881D53CF3}" type="pres">
      <dgm:prSet presAssocID="{A87B24FF-DE74-490F-A8B3-2DE60EB2F16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C4AA94B-E09D-42B4-A27B-C4EC8A3B8CA0}" type="pres">
      <dgm:prSet presAssocID="{A87B24FF-DE74-490F-A8B3-2DE60EB2F16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ADBFA-1E93-4D7B-BFDA-179B92FB7D8E}" type="pres">
      <dgm:prSet presAssocID="{A87B24FF-DE74-490F-A8B3-2DE60EB2F166}" presName="negativeSpace" presStyleCnt="0"/>
      <dgm:spPr/>
    </dgm:pt>
    <dgm:pt modelId="{14DE5565-05F6-42E9-97C5-A132B11D0134}" type="pres">
      <dgm:prSet presAssocID="{A87B24FF-DE74-490F-A8B3-2DE60EB2F16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BCDCA-EB39-4041-BFD1-D80D7C5461E8}" type="pres">
      <dgm:prSet presAssocID="{C9C1B384-5515-487A-882A-94FA1CDBC9C0}" presName="spaceBetweenRectangles" presStyleCnt="0"/>
      <dgm:spPr/>
    </dgm:pt>
    <dgm:pt modelId="{DA6F315F-39BB-41DC-A662-6197BD39F8C6}" type="pres">
      <dgm:prSet presAssocID="{0AC2F072-D8E1-4C44-BFDF-3F9522A28AED}" presName="parentLin" presStyleCnt="0"/>
      <dgm:spPr/>
    </dgm:pt>
    <dgm:pt modelId="{D69FFF95-ABCB-442E-8BD2-790F8626B01C}" type="pres">
      <dgm:prSet presAssocID="{0AC2F072-D8E1-4C44-BFDF-3F9522A28AE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2AFEE63-051B-452F-80D1-14B4B7331B4A}" type="pres">
      <dgm:prSet presAssocID="{0AC2F072-D8E1-4C44-BFDF-3F9522A28AE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7E33C-136D-4D3B-AD0E-1FDCCB5A2E9E}" type="pres">
      <dgm:prSet presAssocID="{0AC2F072-D8E1-4C44-BFDF-3F9522A28AED}" presName="negativeSpace" presStyleCnt="0"/>
      <dgm:spPr/>
    </dgm:pt>
    <dgm:pt modelId="{3C45C410-E98F-4126-B37F-634327DA21F8}" type="pres">
      <dgm:prSet presAssocID="{0AC2F072-D8E1-4C44-BFDF-3F9522A28AED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DD378-01ED-42C7-9B6B-F5E0AE7C6CE6}" type="pres">
      <dgm:prSet presAssocID="{956E1CC5-0982-48CD-9B57-FFBF2CAD3891}" presName="spaceBetweenRectangles" presStyleCnt="0"/>
      <dgm:spPr/>
    </dgm:pt>
    <dgm:pt modelId="{D240C57E-67B9-4165-897E-5D3D504709B6}" type="pres">
      <dgm:prSet presAssocID="{EC30EF8B-2875-4FF2-88DE-DD9733E99FB9}" presName="parentLin" presStyleCnt="0"/>
      <dgm:spPr/>
    </dgm:pt>
    <dgm:pt modelId="{AC269B66-0C2F-45FA-96DC-B474E44A41AD}" type="pres">
      <dgm:prSet presAssocID="{EC30EF8B-2875-4FF2-88DE-DD9733E99FB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264F2E6-E819-4257-8791-C363370DA6D2}" type="pres">
      <dgm:prSet presAssocID="{EC30EF8B-2875-4FF2-88DE-DD9733E99FB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8F9B1-4F24-45CA-8005-4B5E00D8414C}" type="pres">
      <dgm:prSet presAssocID="{EC30EF8B-2875-4FF2-88DE-DD9733E99FB9}" presName="negativeSpace" presStyleCnt="0"/>
      <dgm:spPr/>
    </dgm:pt>
    <dgm:pt modelId="{6B90F13A-F47F-49C3-9D04-E600C4DBC3DD}" type="pres">
      <dgm:prSet presAssocID="{EC30EF8B-2875-4FF2-88DE-DD9733E99FB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31EDF7-6092-43E6-BE44-B2D2AE4F0EBE}" type="presOf" srcId="{DE297DB3-4A4E-479A-8F75-8A74B0E0E090}" destId="{2040751A-8C7E-4E9D-A676-5AC8C0CD2253}" srcOrd="0" destOrd="0" presId="urn:microsoft.com/office/officeart/2005/8/layout/list1"/>
    <dgm:cxn modelId="{28266A26-7C90-41B1-8F9B-B5999E0C609C}" type="presOf" srcId="{B62AE21E-FDCB-4757-8DC4-7E74AE866ABC}" destId="{9ED4A74D-1B4C-48CC-BA85-A7A849A07519}" srcOrd="0" destOrd="0" presId="urn:microsoft.com/office/officeart/2005/8/layout/list1"/>
    <dgm:cxn modelId="{59C06B69-26DB-4BE8-A8DC-0A69D9B481BB}" srcId="{A87B24FF-DE74-490F-A8B3-2DE60EB2F166}" destId="{53C9635D-E528-4B46-81B4-F6E082208477}" srcOrd="0" destOrd="0" parTransId="{17ACC2A3-E947-41FA-BDAB-6D1F4EECDC08}" sibTransId="{65977DA1-D866-41FD-9BB8-A2B1D475D43F}"/>
    <dgm:cxn modelId="{7BCD9157-60DF-4204-A761-5F635A27502E}" type="presOf" srcId="{9C5FE9F3-E24F-4FCE-9092-CCDFBC52CFAB}" destId="{7E5FD9C4-5010-4597-9AEE-85C55772ADCB}" srcOrd="0" destOrd="0" presId="urn:microsoft.com/office/officeart/2005/8/layout/list1"/>
    <dgm:cxn modelId="{18CE7B1B-813A-4E5F-8A47-16A9EA43B48F}" type="presOf" srcId="{E1B8BC82-D7AF-4CB8-9961-C8B6261B14F0}" destId="{DE064A95-055F-4950-8CB9-16A4B14661D3}" srcOrd="0" destOrd="0" presId="urn:microsoft.com/office/officeart/2005/8/layout/list1"/>
    <dgm:cxn modelId="{F44BCD6E-D2BF-409B-A145-0F1E449780EE}" srcId="{B62AE21E-FDCB-4757-8DC4-7E74AE866ABC}" destId="{EC30EF8B-2875-4FF2-88DE-DD9733E99FB9}" srcOrd="4" destOrd="0" parTransId="{AA16C190-3B32-4198-B777-AE8959394DBB}" sibTransId="{4FA958CA-9566-453B-BA86-7133E8D185AC}"/>
    <dgm:cxn modelId="{56C15B31-35D1-4149-AFDB-73EFBB76747D}" type="presOf" srcId="{A87B24FF-DE74-490F-A8B3-2DE60EB2F166}" destId="{FC4AA94B-E09D-42B4-A27B-C4EC8A3B8CA0}" srcOrd="1" destOrd="0" presId="urn:microsoft.com/office/officeart/2005/8/layout/list1"/>
    <dgm:cxn modelId="{06DE4247-2A17-46EE-A0F4-D7A33BF6F83E}" type="presOf" srcId="{DE297DB3-4A4E-479A-8F75-8A74B0E0E090}" destId="{E2DD81A6-F8B7-4555-80DE-E17D0FCB37CF}" srcOrd="1" destOrd="0" presId="urn:microsoft.com/office/officeart/2005/8/layout/list1"/>
    <dgm:cxn modelId="{B5195236-7AA0-440D-A210-E1F668979F29}" srcId="{B62AE21E-FDCB-4757-8DC4-7E74AE866ABC}" destId="{DE297DB3-4A4E-479A-8F75-8A74B0E0E090}" srcOrd="0" destOrd="0" parTransId="{CDE449EB-45E8-4539-BD82-8E30472369E1}" sibTransId="{ABB3F206-1D58-4A82-BD87-638609710CAE}"/>
    <dgm:cxn modelId="{28563167-E3AD-49A4-B93D-971521674648}" type="presOf" srcId="{0AC2F072-D8E1-4C44-BFDF-3F9522A28AED}" destId="{D69FFF95-ABCB-442E-8BD2-790F8626B01C}" srcOrd="0" destOrd="0" presId="urn:microsoft.com/office/officeart/2005/8/layout/list1"/>
    <dgm:cxn modelId="{B9FE5434-25E5-42BE-B458-626E582E311C}" type="presOf" srcId="{EC30EF8B-2875-4FF2-88DE-DD9733E99FB9}" destId="{5264F2E6-E819-4257-8791-C363370DA6D2}" srcOrd="1" destOrd="0" presId="urn:microsoft.com/office/officeart/2005/8/layout/list1"/>
    <dgm:cxn modelId="{B468FFBA-F0F5-4CF0-96E2-5DDC6373831E}" srcId="{B62AE21E-FDCB-4757-8DC4-7E74AE866ABC}" destId="{E1B8BC82-D7AF-4CB8-9961-C8B6261B14F0}" srcOrd="1" destOrd="0" parTransId="{98BF00CC-8512-4DA1-8442-8B8AA8B45652}" sibTransId="{FD47E6AD-266D-4F43-B551-4F133E634709}"/>
    <dgm:cxn modelId="{8DE47581-A620-487D-9D23-6435532CD2F7}" type="presOf" srcId="{EC30EF8B-2875-4FF2-88DE-DD9733E99FB9}" destId="{AC269B66-0C2F-45FA-96DC-B474E44A41AD}" srcOrd="0" destOrd="0" presId="urn:microsoft.com/office/officeart/2005/8/layout/list1"/>
    <dgm:cxn modelId="{4BB10228-9E00-4C13-ADE0-666F61A4DA8A}" srcId="{B62AE21E-FDCB-4757-8DC4-7E74AE866ABC}" destId="{A87B24FF-DE74-490F-A8B3-2DE60EB2F166}" srcOrd="2" destOrd="0" parTransId="{19B07FBA-9CEB-4F4A-97B8-3A83CC3548C6}" sibTransId="{C9C1B384-5515-487A-882A-94FA1CDBC9C0}"/>
    <dgm:cxn modelId="{13A3C086-E367-4D4C-95FC-50A8E65BC436}" type="presOf" srcId="{53C9635D-E528-4B46-81B4-F6E082208477}" destId="{14DE5565-05F6-42E9-97C5-A132B11D0134}" srcOrd="0" destOrd="0" presId="urn:microsoft.com/office/officeart/2005/8/layout/list1"/>
    <dgm:cxn modelId="{27740464-3BDD-40CC-B3A4-95C748568488}" type="presOf" srcId="{B9F874A9-76EA-40EF-BC49-13DBAF17ED8A}" destId="{3C45C410-E98F-4126-B37F-634327DA21F8}" srcOrd="0" destOrd="0" presId="urn:microsoft.com/office/officeart/2005/8/layout/list1"/>
    <dgm:cxn modelId="{250A13AF-83EA-469A-8407-7612CF658A80}" srcId="{DE297DB3-4A4E-479A-8F75-8A74B0E0E090}" destId="{9C5FE9F3-E24F-4FCE-9092-CCDFBC52CFAB}" srcOrd="0" destOrd="0" parTransId="{82470D10-BFDD-431A-9F1C-9F1CA1D34A4A}" sibTransId="{4D47E9DE-8FBD-454E-BEC0-DCE2FBBAA18B}"/>
    <dgm:cxn modelId="{483D6B6A-83DB-4646-AFC4-02D4B2CB256A}" srcId="{E1B8BC82-D7AF-4CB8-9961-C8B6261B14F0}" destId="{EF6DD6D7-1D62-4E89-8116-46376C40C433}" srcOrd="0" destOrd="0" parTransId="{C3BD953F-0001-4D11-872B-D6D95B551A5D}" sibTransId="{3D051493-9A41-4AD5-BFF3-CD84D06AEE3A}"/>
    <dgm:cxn modelId="{8CA8D93A-CC95-46F5-B998-FC7CC218F189}" type="presOf" srcId="{0AC2F072-D8E1-4C44-BFDF-3F9522A28AED}" destId="{12AFEE63-051B-452F-80D1-14B4B7331B4A}" srcOrd="1" destOrd="0" presId="urn:microsoft.com/office/officeart/2005/8/layout/list1"/>
    <dgm:cxn modelId="{2E7216D9-19C5-4A91-8EB3-8FC7624A681A}" type="presOf" srcId="{E1B8BC82-D7AF-4CB8-9961-C8B6261B14F0}" destId="{7D91C291-238A-40FE-BD6C-2C14ED4DB722}" srcOrd="1" destOrd="0" presId="urn:microsoft.com/office/officeart/2005/8/layout/list1"/>
    <dgm:cxn modelId="{C9F3E694-6189-405B-8DAB-CCE3B51301DA}" srcId="{0AC2F072-D8E1-4C44-BFDF-3F9522A28AED}" destId="{B9F874A9-76EA-40EF-BC49-13DBAF17ED8A}" srcOrd="0" destOrd="0" parTransId="{8011F69B-7FFC-407E-A411-E603E821E0E2}" sibTransId="{B27677A6-65F0-49CA-93F1-A7787F0D8AB6}"/>
    <dgm:cxn modelId="{9CDCAE3B-DFB6-467F-9BC4-5372042AE64D}" type="presOf" srcId="{A87B24FF-DE74-490F-A8B3-2DE60EB2F166}" destId="{68F78C6A-3348-4B38-A03D-85C881D53CF3}" srcOrd="0" destOrd="0" presId="urn:microsoft.com/office/officeart/2005/8/layout/list1"/>
    <dgm:cxn modelId="{19FA9EE9-FC08-4A24-975B-AA96D8240BBF}" type="presOf" srcId="{EF6DD6D7-1D62-4E89-8116-46376C40C433}" destId="{B474A010-918C-45D7-AAED-AF366CED6AC0}" srcOrd="0" destOrd="0" presId="urn:microsoft.com/office/officeart/2005/8/layout/list1"/>
    <dgm:cxn modelId="{9D96D5F1-A01E-42D3-A070-98922AAB69BA}" srcId="{B62AE21E-FDCB-4757-8DC4-7E74AE866ABC}" destId="{0AC2F072-D8E1-4C44-BFDF-3F9522A28AED}" srcOrd="3" destOrd="0" parTransId="{26B59AE6-AA01-418F-8071-61569482B8FB}" sibTransId="{956E1CC5-0982-48CD-9B57-FFBF2CAD3891}"/>
    <dgm:cxn modelId="{41866F8A-7A37-4C77-BE75-0C078133F89C}" type="presParOf" srcId="{9ED4A74D-1B4C-48CC-BA85-A7A849A07519}" destId="{EFC42232-F766-4C3A-AB4D-EE5F7A47BCED}" srcOrd="0" destOrd="0" presId="urn:microsoft.com/office/officeart/2005/8/layout/list1"/>
    <dgm:cxn modelId="{533AAD01-3B51-4B7D-84FB-525FD0C17B98}" type="presParOf" srcId="{EFC42232-F766-4C3A-AB4D-EE5F7A47BCED}" destId="{2040751A-8C7E-4E9D-A676-5AC8C0CD2253}" srcOrd="0" destOrd="0" presId="urn:microsoft.com/office/officeart/2005/8/layout/list1"/>
    <dgm:cxn modelId="{9C8079FB-7E6B-455E-9A44-8776BCAD9952}" type="presParOf" srcId="{EFC42232-F766-4C3A-AB4D-EE5F7A47BCED}" destId="{E2DD81A6-F8B7-4555-80DE-E17D0FCB37CF}" srcOrd="1" destOrd="0" presId="urn:microsoft.com/office/officeart/2005/8/layout/list1"/>
    <dgm:cxn modelId="{9FA0CE73-41F2-45C9-893C-8DBCAAA6C671}" type="presParOf" srcId="{9ED4A74D-1B4C-48CC-BA85-A7A849A07519}" destId="{CA9E31A2-B8A9-4EEF-9AE3-F539F672EE66}" srcOrd="1" destOrd="0" presId="urn:microsoft.com/office/officeart/2005/8/layout/list1"/>
    <dgm:cxn modelId="{58B7A93E-C791-4321-A91F-F1B8AE0FF86E}" type="presParOf" srcId="{9ED4A74D-1B4C-48CC-BA85-A7A849A07519}" destId="{7E5FD9C4-5010-4597-9AEE-85C55772ADCB}" srcOrd="2" destOrd="0" presId="urn:microsoft.com/office/officeart/2005/8/layout/list1"/>
    <dgm:cxn modelId="{E7444A70-590B-4BED-97B5-08900BDB93B8}" type="presParOf" srcId="{9ED4A74D-1B4C-48CC-BA85-A7A849A07519}" destId="{54B3B5E0-7001-48DA-B1EA-733A11FE9994}" srcOrd="3" destOrd="0" presId="urn:microsoft.com/office/officeart/2005/8/layout/list1"/>
    <dgm:cxn modelId="{143183F9-DC4C-4DAF-B70F-3A3D49BBB670}" type="presParOf" srcId="{9ED4A74D-1B4C-48CC-BA85-A7A849A07519}" destId="{147F4E48-5ECE-4249-A5AA-83DA24824B0B}" srcOrd="4" destOrd="0" presId="urn:microsoft.com/office/officeart/2005/8/layout/list1"/>
    <dgm:cxn modelId="{ACCDEA0C-CE27-4B74-8DC3-57BDD3FB56B8}" type="presParOf" srcId="{147F4E48-5ECE-4249-A5AA-83DA24824B0B}" destId="{DE064A95-055F-4950-8CB9-16A4B14661D3}" srcOrd="0" destOrd="0" presId="urn:microsoft.com/office/officeart/2005/8/layout/list1"/>
    <dgm:cxn modelId="{DC4075D7-B3B2-462D-9A4D-0C52D5C63B2F}" type="presParOf" srcId="{147F4E48-5ECE-4249-A5AA-83DA24824B0B}" destId="{7D91C291-238A-40FE-BD6C-2C14ED4DB722}" srcOrd="1" destOrd="0" presId="urn:microsoft.com/office/officeart/2005/8/layout/list1"/>
    <dgm:cxn modelId="{6A4E39FC-EAE9-48A5-9DA7-5C76565976AA}" type="presParOf" srcId="{9ED4A74D-1B4C-48CC-BA85-A7A849A07519}" destId="{41659F1E-4A82-47DE-820C-825D4E298CB3}" srcOrd="5" destOrd="0" presId="urn:microsoft.com/office/officeart/2005/8/layout/list1"/>
    <dgm:cxn modelId="{7BF74930-CE25-4A12-A35D-55DD3C71A34E}" type="presParOf" srcId="{9ED4A74D-1B4C-48CC-BA85-A7A849A07519}" destId="{B474A010-918C-45D7-AAED-AF366CED6AC0}" srcOrd="6" destOrd="0" presId="urn:microsoft.com/office/officeart/2005/8/layout/list1"/>
    <dgm:cxn modelId="{4BBA90F2-FB96-48EF-84D0-46894466F278}" type="presParOf" srcId="{9ED4A74D-1B4C-48CC-BA85-A7A849A07519}" destId="{96E612F2-1DCA-4FAD-87DB-3D341421D1FF}" srcOrd="7" destOrd="0" presId="urn:microsoft.com/office/officeart/2005/8/layout/list1"/>
    <dgm:cxn modelId="{E16551B1-8759-491D-9C2A-7210E33D445E}" type="presParOf" srcId="{9ED4A74D-1B4C-48CC-BA85-A7A849A07519}" destId="{5B1057DF-84A6-4DE3-998C-4ADABCA4BC41}" srcOrd="8" destOrd="0" presId="urn:microsoft.com/office/officeart/2005/8/layout/list1"/>
    <dgm:cxn modelId="{C67F0835-8F24-431D-8F15-01ACF5403A18}" type="presParOf" srcId="{5B1057DF-84A6-4DE3-998C-4ADABCA4BC41}" destId="{68F78C6A-3348-4B38-A03D-85C881D53CF3}" srcOrd="0" destOrd="0" presId="urn:microsoft.com/office/officeart/2005/8/layout/list1"/>
    <dgm:cxn modelId="{62C25DFE-8B24-4470-9C58-3F0D9FA83429}" type="presParOf" srcId="{5B1057DF-84A6-4DE3-998C-4ADABCA4BC41}" destId="{FC4AA94B-E09D-42B4-A27B-C4EC8A3B8CA0}" srcOrd="1" destOrd="0" presId="urn:microsoft.com/office/officeart/2005/8/layout/list1"/>
    <dgm:cxn modelId="{58FBC587-9DAF-413B-94B1-F4F145094730}" type="presParOf" srcId="{9ED4A74D-1B4C-48CC-BA85-A7A849A07519}" destId="{573ADBFA-1E93-4D7B-BFDA-179B92FB7D8E}" srcOrd="9" destOrd="0" presId="urn:microsoft.com/office/officeart/2005/8/layout/list1"/>
    <dgm:cxn modelId="{07F82FF0-F1CA-4975-98FA-B4804234C1F0}" type="presParOf" srcId="{9ED4A74D-1B4C-48CC-BA85-A7A849A07519}" destId="{14DE5565-05F6-42E9-97C5-A132B11D0134}" srcOrd="10" destOrd="0" presId="urn:microsoft.com/office/officeart/2005/8/layout/list1"/>
    <dgm:cxn modelId="{0870F3B7-C90E-4E31-A190-DCF8C9438613}" type="presParOf" srcId="{9ED4A74D-1B4C-48CC-BA85-A7A849A07519}" destId="{0F4BCDCA-EB39-4041-BFD1-D80D7C5461E8}" srcOrd="11" destOrd="0" presId="urn:microsoft.com/office/officeart/2005/8/layout/list1"/>
    <dgm:cxn modelId="{DCD79818-E844-4DF4-B9BC-E03C035C56DF}" type="presParOf" srcId="{9ED4A74D-1B4C-48CC-BA85-A7A849A07519}" destId="{DA6F315F-39BB-41DC-A662-6197BD39F8C6}" srcOrd="12" destOrd="0" presId="urn:microsoft.com/office/officeart/2005/8/layout/list1"/>
    <dgm:cxn modelId="{8236F574-D80E-4AEA-8D2B-C54FBCA96AA2}" type="presParOf" srcId="{DA6F315F-39BB-41DC-A662-6197BD39F8C6}" destId="{D69FFF95-ABCB-442E-8BD2-790F8626B01C}" srcOrd="0" destOrd="0" presId="urn:microsoft.com/office/officeart/2005/8/layout/list1"/>
    <dgm:cxn modelId="{B3B471DA-C61A-4859-B788-50FCF4EBC47F}" type="presParOf" srcId="{DA6F315F-39BB-41DC-A662-6197BD39F8C6}" destId="{12AFEE63-051B-452F-80D1-14B4B7331B4A}" srcOrd="1" destOrd="0" presId="urn:microsoft.com/office/officeart/2005/8/layout/list1"/>
    <dgm:cxn modelId="{1E41F0C2-6951-481F-BC89-BECE2B468F9D}" type="presParOf" srcId="{9ED4A74D-1B4C-48CC-BA85-A7A849A07519}" destId="{0257E33C-136D-4D3B-AD0E-1FDCCB5A2E9E}" srcOrd="13" destOrd="0" presId="urn:microsoft.com/office/officeart/2005/8/layout/list1"/>
    <dgm:cxn modelId="{90937FDF-152E-4103-A2ED-47012D45D0C2}" type="presParOf" srcId="{9ED4A74D-1B4C-48CC-BA85-A7A849A07519}" destId="{3C45C410-E98F-4126-B37F-634327DA21F8}" srcOrd="14" destOrd="0" presId="urn:microsoft.com/office/officeart/2005/8/layout/list1"/>
    <dgm:cxn modelId="{CB792883-E918-436F-BDA0-7DE676CAC603}" type="presParOf" srcId="{9ED4A74D-1B4C-48CC-BA85-A7A849A07519}" destId="{04EDD378-01ED-42C7-9B6B-F5E0AE7C6CE6}" srcOrd="15" destOrd="0" presId="urn:microsoft.com/office/officeart/2005/8/layout/list1"/>
    <dgm:cxn modelId="{DE5E0A10-E374-4801-924F-33FE4A7B048C}" type="presParOf" srcId="{9ED4A74D-1B4C-48CC-BA85-A7A849A07519}" destId="{D240C57E-67B9-4165-897E-5D3D504709B6}" srcOrd="16" destOrd="0" presId="urn:microsoft.com/office/officeart/2005/8/layout/list1"/>
    <dgm:cxn modelId="{48486E7B-AAE5-4E71-8BF1-A1CBD7EAC573}" type="presParOf" srcId="{D240C57E-67B9-4165-897E-5D3D504709B6}" destId="{AC269B66-0C2F-45FA-96DC-B474E44A41AD}" srcOrd="0" destOrd="0" presId="urn:microsoft.com/office/officeart/2005/8/layout/list1"/>
    <dgm:cxn modelId="{E273EB7F-7DB2-4661-B659-019E4F0C0E97}" type="presParOf" srcId="{D240C57E-67B9-4165-897E-5D3D504709B6}" destId="{5264F2E6-E819-4257-8791-C363370DA6D2}" srcOrd="1" destOrd="0" presId="urn:microsoft.com/office/officeart/2005/8/layout/list1"/>
    <dgm:cxn modelId="{529AE63C-DB0B-4C51-89CD-338098A2218F}" type="presParOf" srcId="{9ED4A74D-1B4C-48CC-BA85-A7A849A07519}" destId="{0718F9B1-4F24-45CA-8005-4B5E00D8414C}" srcOrd="17" destOrd="0" presId="urn:microsoft.com/office/officeart/2005/8/layout/list1"/>
    <dgm:cxn modelId="{736F00A3-14F6-4B4C-9A0A-840E4893A12A}" type="presParOf" srcId="{9ED4A74D-1B4C-48CC-BA85-A7A849A07519}" destId="{6B90F13A-F47F-49C3-9D04-E600C4DBC3D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AE21E-FDCB-4757-8DC4-7E74AE866AB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E297DB3-4A4E-479A-8F75-8A74B0E0E090}">
      <dgm:prSet phldrT="[Текст]"/>
      <dgm:spPr/>
      <dgm:t>
        <a:bodyPr/>
        <a:lstStyle/>
        <a:p>
          <a:r>
            <a:rPr lang="ru-RU" dirty="0" smtClean="0"/>
            <a:t>ПРОЕКТНАЯ ДЕЯТЕЛЬНОСТЬ В СТРАТЕГИИ УПРАВЛЕНИЯ ЛИЦЕЕМ</a:t>
          </a:r>
          <a:endParaRPr lang="ru-RU" dirty="0"/>
        </a:p>
      </dgm:t>
    </dgm:pt>
    <dgm:pt modelId="{CDE449EB-45E8-4539-BD82-8E30472369E1}" type="parTrans" cxnId="{B5195236-7AA0-440D-A210-E1F668979F29}">
      <dgm:prSet/>
      <dgm:spPr/>
      <dgm:t>
        <a:bodyPr/>
        <a:lstStyle/>
        <a:p>
          <a:endParaRPr lang="ru-RU"/>
        </a:p>
      </dgm:t>
    </dgm:pt>
    <dgm:pt modelId="{ABB3F206-1D58-4A82-BD87-638609710CAE}" type="sibTrans" cxnId="{B5195236-7AA0-440D-A210-E1F668979F29}">
      <dgm:prSet/>
      <dgm:spPr/>
      <dgm:t>
        <a:bodyPr/>
        <a:lstStyle/>
        <a:p>
          <a:endParaRPr lang="ru-RU"/>
        </a:p>
      </dgm:t>
    </dgm:pt>
    <dgm:pt modelId="{0AC2F072-D8E1-4C44-BFDF-3F9522A28AED}">
      <dgm:prSet phldrT="[Текст]"/>
      <dgm:spPr/>
      <dgm:t>
        <a:bodyPr/>
        <a:lstStyle/>
        <a:p>
          <a:r>
            <a:rPr lang="ru-RU" dirty="0" smtClean="0"/>
            <a:t>ЭФФЕКТИВНОСТЬ УПРАВЛЕНЧЕСКОЙ МОДЕЛИ </a:t>
          </a:r>
          <a:endParaRPr lang="ru-RU" dirty="0"/>
        </a:p>
      </dgm:t>
    </dgm:pt>
    <dgm:pt modelId="{26B59AE6-AA01-418F-8071-61569482B8FB}" type="parTrans" cxnId="{9D96D5F1-A01E-42D3-A070-98922AAB69BA}">
      <dgm:prSet/>
      <dgm:spPr/>
      <dgm:t>
        <a:bodyPr/>
        <a:lstStyle/>
        <a:p>
          <a:endParaRPr lang="ru-RU"/>
        </a:p>
      </dgm:t>
    </dgm:pt>
    <dgm:pt modelId="{956E1CC5-0982-48CD-9B57-FFBF2CAD3891}" type="sibTrans" cxnId="{9D96D5F1-A01E-42D3-A070-98922AAB69BA}">
      <dgm:prSet/>
      <dgm:spPr/>
      <dgm:t>
        <a:bodyPr/>
        <a:lstStyle/>
        <a:p>
          <a:endParaRPr lang="ru-RU"/>
        </a:p>
      </dgm:t>
    </dgm:pt>
    <dgm:pt modelId="{EC30EF8B-2875-4FF2-88DE-DD9733E99FB9}">
      <dgm:prSet phldrT="[Текст]"/>
      <dgm:spPr/>
      <dgm:t>
        <a:bodyPr/>
        <a:lstStyle/>
        <a:p>
          <a:r>
            <a:rPr lang="ru-RU" dirty="0" smtClean="0"/>
            <a:t>ВЫВОДЫ И ПЕРСПЕКТИВЫ</a:t>
          </a:r>
          <a:endParaRPr lang="ru-RU" dirty="0"/>
        </a:p>
      </dgm:t>
    </dgm:pt>
    <dgm:pt modelId="{AA16C190-3B32-4198-B777-AE8959394DBB}" type="parTrans" cxnId="{F44BCD6E-D2BF-409B-A145-0F1E449780EE}">
      <dgm:prSet/>
      <dgm:spPr/>
      <dgm:t>
        <a:bodyPr/>
        <a:lstStyle/>
        <a:p>
          <a:endParaRPr lang="ru-RU"/>
        </a:p>
      </dgm:t>
    </dgm:pt>
    <dgm:pt modelId="{4FA958CA-9566-453B-BA86-7133E8D185AC}" type="sibTrans" cxnId="{F44BCD6E-D2BF-409B-A145-0F1E449780EE}">
      <dgm:prSet/>
      <dgm:spPr/>
      <dgm:t>
        <a:bodyPr/>
        <a:lstStyle/>
        <a:p>
          <a:endParaRPr lang="ru-RU"/>
        </a:p>
      </dgm:t>
    </dgm:pt>
    <dgm:pt modelId="{A87B24FF-DE74-490F-A8B3-2DE60EB2F166}">
      <dgm:prSet/>
      <dgm:spPr/>
      <dgm:t>
        <a:bodyPr/>
        <a:lstStyle/>
        <a:p>
          <a:r>
            <a:rPr lang="ru-RU" dirty="0" smtClean="0"/>
            <a:t>СУЩЕСТВУЮЩИЕ ПРОБЛЕМЫ</a:t>
          </a:r>
          <a:endParaRPr lang="ru-RU" dirty="0"/>
        </a:p>
      </dgm:t>
    </dgm:pt>
    <dgm:pt modelId="{19B07FBA-9CEB-4F4A-97B8-3A83CC3548C6}" type="parTrans" cxnId="{4BB10228-9E00-4C13-ADE0-666F61A4DA8A}">
      <dgm:prSet/>
      <dgm:spPr/>
      <dgm:t>
        <a:bodyPr/>
        <a:lstStyle/>
        <a:p>
          <a:endParaRPr lang="ru-RU"/>
        </a:p>
      </dgm:t>
    </dgm:pt>
    <dgm:pt modelId="{C9C1B384-5515-487A-882A-94FA1CDBC9C0}" type="sibTrans" cxnId="{4BB10228-9E00-4C13-ADE0-666F61A4DA8A}">
      <dgm:prSet/>
      <dgm:spPr/>
      <dgm:t>
        <a:bodyPr/>
        <a:lstStyle/>
        <a:p>
          <a:endParaRPr lang="ru-RU"/>
        </a:p>
      </dgm:t>
    </dgm:pt>
    <dgm:pt modelId="{E1B8BC82-D7AF-4CB8-9961-C8B6261B14F0}">
      <dgm:prSet/>
      <dgm:spPr/>
      <dgm:t>
        <a:bodyPr/>
        <a:lstStyle/>
        <a:p>
          <a:r>
            <a:rPr lang="ru-RU" dirty="0" smtClean="0"/>
            <a:t>УПРАВЛЕНЧЕСКИЕ МЕХАНИЗМЫ И ИНСТРУМЕНТЫ</a:t>
          </a:r>
          <a:endParaRPr lang="ru-RU" dirty="0"/>
        </a:p>
      </dgm:t>
    </dgm:pt>
    <dgm:pt modelId="{98BF00CC-8512-4DA1-8442-8B8AA8B45652}" type="parTrans" cxnId="{B468FFBA-F0F5-4CF0-96E2-5DDC6373831E}">
      <dgm:prSet/>
      <dgm:spPr/>
      <dgm:t>
        <a:bodyPr/>
        <a:lstStyle/>
        <a:p>
          <a:endParaRPr lang="ru-RU"/>
        </a:p>
      </dgm:t>
    </dgm:pt>
    <dgm:pt modelId="{FD47E6AD-266D-4F43-B551-4F133E634709}" type="sibTrans" cxnId="{B468FFBA-F0F5-4CF0-96E2-5DDC6373831E}">
      <dgm:prSet/>
      <dgm:spPr/>
      <dgm:t>
        <a:bodyPr/>
        <a:lstStyle/>
        <a:p>
          <a:endParaRPr lang="ru-RU"/>
        </a:p>
      </dgm:t>
    </dgm:pt>
    <dgm:pt modelId="{EF6DD6D7-1D62-4E89-8116-46376C40C433}">
      <dgm:prSet/>
      <dgm:spPr/>
      <dgm:t>
        <a:bodyPr/>
        <a:lstStyle/>
        <a:p>
          <a:r>
            <a:rPr lang="ru-RU" dirty="0" smtClean="0"/>
            <a:t>Управление через регламенты, управление кадровыми ресурсами, орг. структуры</a:t>
          </a:r>
          <a:endParaRPr lang="ru-RU" dirty="0"/>
        </a:p>
      </dgm:t>
    </dgm:pt>
    <dgm:pt modelId="{C3BD953F-0001-4D11-872B-D6D95B551A5D}" type="parTrans" cxnId="{483D6B6A-83DB-4646-AFC4-02D4B2CB256A}">
      <dgm:prSet/>
      <dgm:spPr/>
      <dgm:t>
        <a:bodyPr/>
        <a:lstStyle/>
        <a:p>
          <a:endParaRPr lang="ru-RU"/>
        </a:p>
      </dgm:t>
    </dgm:pt>
    <dgm:pt modelId="{3D051493-9A41-4AD5-BFF3-CD84D06AEE3A}" type="sibTrans" cxnId="{483D6B6A-83DB-4646-AFC4-02D4B2CB256A}">
      <dgm:prSet/>
      <dgm:spPr/>
      <dgm:t>
        <a:bodyPr/>
        <a:lstStyle/>
        <a:p>
          <a:endParaRPr lang="ru-RU"/>
        </a:p>
      </dgm:t>
    </dgm:pt>
    <dgm:pt modelId="{53C9635D-E528-4B46-81B4-F6E082208477}">
      <dgm:prSet/>
      <dgm:spPr/>
      <dgm:t>
        <a:bodyPr/>
        <a:lstStyle/>
        <a:p>
          <a:r>
            <a:rPr lang="ru-RU" dirty="0" smtClean="0"/>
            <a:t>Формальность, перегрузка учащихся, неравномерность включения  педагогов</a:t>
          </a:r>
          <a:endParaRPr lang="ru-RU" dirty="0"/>
        </a:p>
      </dgm:t>
    </dgm:pt>
    <dgm:pt modelId="{17ACC2A3-E947-41FA-BDAB-6D1F4EECDC08}" type="parTrans" cxnId="{59C06B69-26DB-4BE8-A8DC-0A69D9B481BB}">
      <dgm:prSet/>
      <dgm:spPr/>
      <dgm:t>
        <a:bodyPr/>
        <a:lstStyle/>
        <a:p>
          <a:endParaRPr lang="ru-RU"/>
        </a:p>
      </dgm:t>
    </dgm:pt>
    <dgm:pt modelId="{65977DA1-D866-41FD-9BB8-A2B1D475D43F}" type="sibTrans" cxnId="{59C06B69-26DB-4BE8-A8DC-0A69D9B481BB}">
      <dgm:prSet/>
      <dgm:spPr/>
      <dgm:t>
        <a:bodyPr/>
        <a:lstStyle/>
        <a:p>
          <a:endParaRPr lang="ru-RU"/>
        </a:p>
      </dgm:t>
    </dgm:pt>
    <dgm:pt modelId="{B9F874A9-76EA-40EF-BC49-13DBAF17ED8A}">
      <dgm:prSet phldrT="[Текст]"/>
      <dgm:spPr/>
      <dgm:t>
        <a:bodyPr/>
        <a:lstStyle/>
        <a:p>
          <a:r>
            <a:rPr lang="ru-RU" dirty="0" smtClean="0"/>
            <a:t>Образовательные, управленческие, </a:t>
          </a:r>
          <a:r>
            <a:rPr lang="ru-RU" dirty="0" err="1" smtClean="0"/>
            <a:t>репутационные</a:t>
          </a:r>
          <a:endParaRPr lang="ru-RU" dirty="0"/>
        </a:p>
      </dgm:t>
    </dgm:pt>
    <dgm:pt modelId="{8011F69B-7FFC-407E-A411-E603E821E0E2}" type="parTrans" cxnId="{C9F3E694-6189-405B-8DAB-CCE3B51301DA}">
      <dgm:prSet/>
      <dgm:spPr/>
      <dgm:t>
        <a:bodyPr/>
        <a:lstStyle/>
        <a:p>
          <a:endParaRPr lang="ru-RU"/>
        </a:p>
      </dgm:t>
    </dgm:pt>
    <dgm:pt modelId="{B27677A6-65F0-49CA-93F1-A7787F0D8AB6}" type="sibTrans" cxnId="{C9F3E694-6189-405B-8DAB-CCE3B51301DA}">
      <dgm:prSet/>
      <dgm:spPr/>
      <dgm:t>
        <a:bodyPr/>
        <a:lstStyle/>
        <a:p>
          <a:endParaRPr lang="ru-RU"/>
        </a:p>
      </dgm:t>
    </dgm:pt>
    <dgm:pt modelId="{9C5FE9F3-E24F-4FCE-9092-CCDFBC52CFAB}">
      <dgm:prSet phldrT="[Текст]"/>
      <dgm:spPr/>
      <dgm:t>
        <a:bodyPr/>
        <a:lstStyle/>
        <a:p>
          <a:r>
            <a:rPr lang="ru-RU" dirty="0" smtClean="0"/>
            <a:t>ГОС ПМР, отделения лицея, дифференциация по профилям</a:t>
          </a:r>
          <a:endParaRPr lang="ru-RU" dirty="0"/>
        </a:p>
      </dgm:t>
    </dgm:pt>
    <dgm:pt modelId="{4D47E9DE-8FBD-454E-BEC0-DCE2FBBAA18B}" type="sibTrans" cxnId="{250A13AF-83EA-469A-8407-7612CF658A80}">
      <dgm:prSet/>
      <dgm:spPr/>
      <dgm:t>
        <a:bodyPr/>
        <a:lstStyle/>
        <a:p>
          <a:endParaRPr lang="ru-RU"/>
        </a:p>
      </dgm:t>
    </dgm:pt>
    <dgm:pt modelId="{82470D10-BFDD-431A-9F1C-9F1CA1D34A4A}" type="parTrans" cxnId="{250A13AF-83EA-469A-8407-7612CF658A80}">
      <dgm:prSet/>
      <dgm:spPr/>
      <dgm:t>
        <a:bodyPr/>
        <a:lstStyle/>
        <a:p>
          <a:endParaRPr lang="ru-RU"/>
        </a:p>
      </dgm:t>
    </dgm:pt>
    <dgm:pt modelId="{9ED4A74D-1B4C-48CC-BA85-A7A849A07519}" type="pres">
      <dgm:prSet presAssocID="{B62AE21E-FDCB-4757-8DC4-7E74AE866A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C42232-F766-4C3A-AB4D-EE5F7A47BCED}" type="pres">
      <dgm:prSet presAssocID="{DE297DB3-4A4E-479A-8F75-8A74B0E0E090}" presName="parentLin" presStyleCnt="0"/>
      <dgm:spPr/>
    </dgm:pt>
    <dgm:pt modelId="{2040751A-8C7E-4E9D-A676-5AC8C0CD2253}" type="pres">
      <dgm:prSet presAssocID="{DE297DB3-4A4E-479A-8F75-8A74B0E0E09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2DD81A6-F8B7-4555-80DE-E17D0FCB37CF}" type="pres">
      <dgm:prSet presAssocID="{DE297DB3-4A4E-479A-8F75-8A74B0E0E09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E31A2-B8A9-4EEF-9AE3-F539F672EE66}" type="pres">
      <dgm:prSet presAssocID="{DE297DB3-4A4E-479A-8F75-8A74B0E0E090}" presName="negativeSpace" presStyleCnt="0"/>
      <dgm:spPr/>
    </dgm:pt>
    <dgm:pt modelId="{7E5FD9C4-5010-4597-9AEE-85C55772ADCB}" type="pres">
      <dgm:prSet presAssocID="{DE297DB3-4A4E-479A-8F75-8A74B0E0E090}" presName="childText" presStyleLbl="conFgAcc1" presStyleIdx="0" presStyleCnt="5" custLinFactNeighborX="30625" custLinFactNeighborY="32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3B5E0-7001-48DA-B1EA-733A11FE9994}" type="pres">
      <dgm:prSet presAssocID="{ABB3F206-1D58-4A82-BD87-638609710CAE}" presName="spaceBetweenRectangles" presStyleCnt="0"/>
      <dgm:spPr/>
    </dgm:pt>
    <dgm:pt modelId="{147F4E48-5ECE-4249-A5AA-83DA24824B0B}" type="pres">
      <dgm:prSet presAssocID="{E1B8BC82-D7AF-4CB8-9961-C8B6261B14F0}" presName="parentLin" presStyleCnt="0"/>
      <dgm:spPr/>
    </dgm:pt>
    <dgm:pt modelId="{DE064A95-055F-4950-8CB9-16A4B14661D3}" type="pres">
      <dgm:prSet presAssocID="{E1B8BC82-D7AF-4CB8-9961-C8B6261B14F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D91C291-238A-40FE-BD6C-2C14ED4DB722}" type="pres">
      <dgm:prSet presAssocID="{E1B8BC82-D7AF-4CB8-9961-C8B6261B14F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59F1E-4A82-47DE-820C-825D4E298CB3}" type="pres">
      <dgm:prSet presAssocID="{E1B8BC82-D7AF-4CB8-9961-C8B6261B14F0}" presName="negativeSpace" presStyleCnt="0"/>
      <dgm:spPr/>
    </dgm:pt>
    <dgm:pt modelId="{B474A010-918C-45D7-AAED-AF366CED6AC0}" type="pres">
      <dgm:prSet presAssocID="{E1B8BC82-D7AF-4CB8-9961-C8B6261B14F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612F2-1DCA-4FAD-87DB-3D341421D1FF}" type="pres">
      <dgm:prSet presAssocID="{FD47E6AD-266D-4F43-B551-4F133E634709}" presName="spaceBetweenRectangles" presStyleCnt="0"/>
      <dgm:spPr/>
    </dgm:pt>
    <dgm:pt modelId="{5B1057DF-84A6-4DE3-998C-4ADABCA4BC41}" type="pres">
      <dgm:prSet presAssocID="{A87B24FF-DE74-490F-A8B3-2DE60EB2F166}" presName="parentLin" presStyleCnt="0"/>
      <dgm:spPr/>
    </dgm:pt>
    <dgm:pt modelId="{68F78C6A-3348-4B38-A03D-85C881D53CF3}" type="pres">
      <dgm:prSet presAssocID="{A87B24FF-DE74-490F-A8B3-2DE60EB2F16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C4AA94B-E09D-42B4-A27B-C4EC8A3B8CA0}" type="pres">
      <dgm:prSet presAssocID="{A87B24FF-DE74-490F-A8B3-2DE60EB2F16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ADBFA-1E93-4D7B-BFDA-179B92FB7D8E}" type="pres">
      <dgm:prSet presAssocID="{A87B24FF-DE74-490F-A8B3-2DE60EB2F166}" presName="negativeSpace" presStyleCnt="0"/>
      <dgm:spPr/>
    </dgm:pt>
    <dgm:pt modelId="{14DE5565-05F6-42E9-97C5-A132B11D0134}" type="pres">
      <dgm:prSet presAssocID="{A87B24FF-DE74-490F-A8B3-2DE60EB2F16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BCDCA-EB39-4041-BFD1-D80D7C5461E8}" type="pres">
      <dgm:prSet presAssocID="{C9C1B384-5515-487A-882A-94FA1CDBC9C0}" presName="spaceBetweenRectangles" presStyleCnt="0"/>
      <dgm:spPr/>
    </dgm:pt>
    <dgm:pt modelId="{DA6F315F-39BB-41DC-A662-6197BD39F8C6}" type="pres">
      <dgm:prSet presAssocID="{0AC2F072-D8E1-4C44-BFDF-3F9522A28AED}" presName="parentLin" presStyleCnt="0"/>
      <dgm:spPr/>
    </dgm:pt>
    <dgm:pt modelId="{D69FFF95-ABCB-442E-8BD2-790F8626B01C}" type="pres">
      <dgm:prSet presAssocID="{0AC2F072-D8E1-4C44-BFDF-3F9522A28AE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2AFEE63-051B-452F-80D1-14B4B7331B4A}" type="pres">
      <dgm:prSet presAssocID="{0AC2F072-D8E1-4C44-BFDF-3F9522A28AE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7E33C-136D-4D3B-AD0E-1FDCCB5A2E9E}" type="pres">
      <dgm:prSet presAssocID="{0AC2F072-D8E1-4C44-BFDF-3F9522A28AED}" presName="negativeSpace" presStyleCnt="0"/>
      <dgm:spPr/>
    </dgm:pt>
    <dgm:pt modelId="{3C45C410-E98F-4126-B37F-634327DA21F8}" type="pres">
      <dgm:prSet presAssocID="{0AC2F072-D8E1-4C44-BFDF-3F9522A28AED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DD378-01ED-42C7-9B6B-F5E0AE7C6CE6}" type="pres">
      <dgm:prSet presAssocID="{956E1CC5-0982-48CD-9B57-FFBF2CAD3891}" presName="spaceBetweenRectangles" presStyleCnt="0"/>
      <dgm:spPr/>
    </dgm:pt>
    <dgm:pt modelId="{D240C57E-67B9-4165-897E-5D3D504709B6}" type="pres">
      <dgm:prSet presAssocID="{EC30EF8B-2875-4FF2-88DE-DD9733E99FB9}" presName="parentLin" presStyleCnt="0"/>
      <dgm:spPr/>
    </dgm:pt>
    <dgm:pt modelId="{AC269B66-0C2F-45FA-96DC-B474E44A41AD}" type="pres">
      <dgm:prSet presAssocID="{EC30EF8B-2875-4FF2-88DE-DD9733E99FB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264F2E6-E819-4257-8791-C363370DA6D2}" type="pres">
      <dgm:prSet presAssocID="{EC30EF8B-2875-4FF2-88DE-DD9733E99FB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8F9B1-4F24-45CA-8005-4B5E00D8414C}" type="pres">
      <dgm:prSet presAssocID="{EC30EF8B-2875-4FF2-88DE-DD9733E99FB9}" presName="negativeSpace" presStyleCnt="0"/>
      <dgm:spPr/>
    </dgm:pt>
    <dgm:pt modelId="{6B90F13A-F47F-49C3-9D04-E600C4DBC3DD}" type="pres">
      <dgm:prSet presAssocID="{EC30EF8B-2875-4FF2-88DE-DD9733E99FB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31EDF7-6092-43E6-BE44-B2D2AE4F0EBE}" type="presOf" srcId="{DE297DB3-4A4E-479A-8F75-8A74B0E0E090}" destId="{2040751A-8C7E-4E9D-A676-5AC8C0CD2253}" srcOrd="0" destOrd="0" presId="urn:microsoft.com/office/officeart/2005/8/layout/list1"/>
    <dgm:cxn modelId="{28266A26-7C90-41B1-8F9B-B5999E0C609C}" type="presOf" srcId="{B62AE21E-FDCB-4757-8DC4-7E74AE866ABC}" destId="{9ED4A74D-1B4C-48CC-BA85-A7A849A07519}" srcOrd="0" destOrd="0" presId="urn:microsoft.com/office/officeart/2005/8/layout/list1"/>
    <dgm:cxn modelId="{59C06B69-26DB-4BE8-A8DC-0A69D9B481BB}" srcId="{A87B24FF-DE74-490F-A8B3-2DE60EB2F166}" destId="{53C9635D-E528-4B46-81B4-F6E082208477}" srcOrd="0" destOrd="0" parTransId="{17ACC2A3-E947-41FA-BDAB-6D1F4EECDC08}" sibTransId="{65977DA1-D866-41FD-9BB8-A2B1D475D43F}"/>
    <dgm:cxn modelId="{7BCD9157-60DF-4204-A761-5F635A27502E}" type="presOf" srcId="{9C5FE9F3-E24F-4FCE-9092-CCDFBC52CFAB}" destId="{7E5FD9C4-5010-4597-9AEE-85C55772ADCB}" srcOrd="0" destOrd="0" presId="urn:microsoft.com/office/officeart/2005/8/layout/list1"/>
    <dgm:cxn modelId="{18CE7B1B-813A-4E5F-8A47-16A9EA43B48F}" type="presOf" srcId="{E1B8BC82-D7AF-4CB8-9961-C8B6261B14F0}" destId="{DE064A95-055F-4950-8CB9-16A4B14661D3}" srcOrd="0" destOrd="0" presId="urn:microsoft.com/office/officeart/2005/8/layout/list1"/>
    <dgm:cxn modelId="{F44BCD6E-D2BF-409B-A145-0F1E449780EE}" srcId="{B62AE21E-FDCB-4757-8DC4-7E74AE866ABC}" destId="{EC30EF8B-2875-4FF2-88DE-DD9733E99FB9}" srcOrd="4" destOrd="0" parTransId="{AA16C190-3B32-4198-B777-AE8959394DBB}" sibTransId="{4FA958CA-9566-453B-BA86-7133E8D185AC}"/>
    <dgm:cxn modelId="{56C15B31-35D1-4149-AFDB-73EFBB76747D}" type="presOf" srcId="{A87B24FF-DE74-490F-A8B3-2DE60EB2F166}" destId="{FC4AA94B-E09D-42B4-A27B-C4EC8A3B8CA0}" srcOrd="1" destOrd="0" presId="urn:microsoft.com/office/officeart/2005/8/layout/list1"/>
    <dgm:cxn modelId="{06DE4247-2A17-46EE-A0F4-D7A33BF6F83E}" type="presOf" srcId="{DE297DB3-4A4E-479A-8F75-8A74B0E0E090}" destId="{E2DD81A6-F8B7-4555-80DE-E17D0FCB37CF}" srcOrd="1" destOrd="0" presId="urn:microsoft.com/office/officeart/2005/8/layout/list1"/>
    <dgm:cxn modelId="{B5195236-7AA0-440D-A210-E1F668979F29}" srcId="{B62AE21E-FDCB-4757-8DC4-7E74AE866ABC}" destId="{DE297DB3-4A4E-479A-8F75-8A74B0E0E090}" srcOrd="0" destOrd="0" parTransId="{CDE449EB-45E8-4539-BD82-8E30472369E1}" sibTransId="{ABB3F206-1D58-4A82-BD87-638609710CAE}"/>
    <dgm:cxn modelId="{28563167-E3AD-49A4-B93D-971521674648}" type="presOf" srcId="{0AC2F072-D8E1-4C44-BFDF-3F9522A28AED}" destId="{D69FFF95-ABCB-442E-8BD2-790F8626B01C}" srcOrd="0" destOrd="0" presId="urn:microsoft.com/office/officeart/2005/8/layout/list1"/>
    <dgm:cxn modelId="{B9FE5434-25E5-42BE-B458-626E582E311C}" type="presOf" srcId="{EC30EF8B-2875-4FF2-88DE-DD9733E99FB9}" destId="{5264F2E6-E819-4257-8791-C363370DA6D2}" srcOrd="1" destOrd="0" presId="urn:microsoft.com/office/officeart/2005/8/layout/list1"/>
    <dgm:cxn modelId="{B468FFBA-F0F5-4CF0-96E2-5DDC6373831E}" srcId="{B62AE21E-FDCB-4757-8DC4-7E74AE866ABC}" destId="{E1B8BC82-D7AF-4CB8-9961-C8B6261B14F0}" srcOrd="1" destOrd="0" parTransId="{98BF00CC-8512-4DA1-8442-8B8AA8B45652}" sibTransId="{FD47E6AD-266D-4F43-B551-4F133E634709}"/>
    <dgm:cxn modelId="{8DE47581-A620-487D-9D23-6435532CD2F7}" type="presOf" srcId="{EC30EF8B-2875-4FF2-88DE-DD9733E99FB9}" destId="{AC269B66-0C2F-45FA-96DC-B474E44A41AD}" srcOrd="0" destOrd="0" presId="urn:microsoft.com/office/officeart/2005/8/layout/list1"/>
    <dgm:cxn modelId="{4BB10228-9E00-4C13-ADE0-666F61A4DA8A}" srcId="{B62AE21E-FDCB-4757-8DC4-7E74AE866ABC}" destId="{A87B24FF-DE74-490F-A8B3-2DE60EB2F166}" srcOrd="2" destOrd="0" parTransId="{19B07FBA-9CEB-4F4A-97B8-3A83CC3548C6}" sibTransId="{C9C1B384-5515-487A-882A-94FA1CDBC9C0}"/>
    <dgm:cxn modelId="{13A3C086-E367-4D4C-95FC-50A8E65BC436}" type="presOf" srcId="{53C9635D-E528-4B46-81B4-F6E082208477}" destId="{14DE5565-05F6-42E9-97C5-A132B11D0134}" srcOrd="0" destOrd="0" presId="urn:microsoft.com/office/officeart/2005/8/layout/list1"/>
    <dgm:cxn modelId="{27740464-3BDD-40CC-B3A4-95C748568488}" type="presOf" srcId="{B9F874A9-76EA-40EF-BC49-13DBAF17ED8A}" destId="{3C45C410-E98F-4126-B37F-634327DA21F8}" srcOrd="0" destOrd="0" presId="urn:microsoft.com/office/officeart/2005/8/layout/list1"/>
    <dgm:cxn modelId="{250A13AF-83EA-469A-8407-7612CF658A80}" srcId="{DE297DB3-4A4E-479A-8F75-8A74B0E0E090}" destId="{9C5FE9F3-E24F-4FCE-9092-CCDFBC52CFAB}" srcOrd="0" destOrd="0" parTransId="{82470D10-BFDD-431A-9F1C-9F1CA1D34A4A}" sibTransId="{4D47E9DE-8FBD-454E-BEC0-DCE2FBBAA18B}"/>
    <dgm:cxn modelId="{483D6B6A-83DB-4646-AFC4-02D4B2CB256A}" srcId="{E1B8BC82-D7AF-4CB8-9961-C8B6261B14F0}" destId="{EF6DD6D7-1D62-4E89-8116-46376C40C433}" srcOrd="0" destOrd="0" parTransId="{C3BD953F-0001-4D11-872B-D6D95B551A5D}" sibTransId="{3D051493-9A41-4AD5-BFF3-CD84D06AEE3A}"/>
    <dgm:cxn modelId="{8CA8D93A-CC95-46F5-B998-FC7CC218F189}" type="presOf" srcId="{0AC2F072-D8E1-4C44-BFDF-3F9522A28AED}" destId="{12AFEE63-051B-452F-80D1-14B4B7331B4A}" srcOrd="1" destOrd="0" presId="urn:microsoft.com/office/officeart/2005/8/layout/list1"/>
    <dgm:cxn modelId="{2E7216D9-19C5-4A91-8EB3-8FC7624A681A}" type="presOf" srcId="{E1B8BC82-D7AF-4CB8-9961-C8B6261B14F0}" destId="{7D91C291-238A-40FE-BD6C-2C14ED4DB722}" srcOrd="1" destOrd="0" presId="urn:microsoft.com/office/officeart/2005/8/layout/list1"/>
    <dgm:cxn modelId="{C9F3E694-6189-405B-8DAB-CCE3B51301DA}" srcId="{0AC2F072-D8E1-4C44-BFDF-3F9522A28AED}" destId="{B9F874A9-76EA-40EF-BC49-13DBAF17ED8A}" srcOrd="0" destOrd="0" parTransId="{8011F69B-7FFC-407E-A411-E603E821E0E2}" sibTransId="{B27677A6-65F0-49CA-93F1-A7787F0D8AB6}"/>
    <dgm:cxn modelId="{9CDCAE3B-DFB6-467F-9BC4-5372042AE64D}" type="presOf" srcId="{A87B24FF-DE74-490F-A8B3-2DE60EB2F166}" destId="{68F78C6A-3348-4B38-A03D-85C881D53CF3}" srcOrd="0" destOrd="0" presId="urn:microsoft.com/office/officeart/2005/8/layout/list1"/>
    <dgm:cxn modelId="{19FA9EE9-FC08-4A24-975B-AA96D8240BBF}" type="presOf" srcId="{EF6DD6D7-1D62-4E89-8116-46376C40C433}" destId="{B474A010-918C-45D7-AAED-AF366CED6AC0}" srcOrd="0" destOrd="0" presId="urn:microsoft.com/office/officeart/2005/8/layout/list1"/>
    <dgm:cxn modelId="{9D96D5F1-A01E-42D3-A070-98922AAB69BA}" srcId="{B62AE21E-FDCB-4757-8DC4-7E74AE866ABC}" destId="{0AC2F072-D8E1-4C44-BFDF-3F9522A28AED}" srcOrd="3" destOrd="0" parTransId="{26B59AE6-AA01-418F-8071-61569482B8FB}" sibTransId="{956E1CC5-0982-48CD-9B57-FFBF2CAD3891}"/>
    <dgm:cxn modelId="{41866F8A-7A37-4C77-BE75-0C078133F89C}" type="presParOf" srcId="{9ED4A74D-1B4C-48CC-BA85-A7A849A07519}" destId="{EFC42232-F766-4C3A-AB4D-EE5F7A47BCED}" srcOrd="0" destOrd="0" presId="urn:microsoft.com/office/officeart/2005/8/layout/list1"/>
    <dgm:cxn modelId="{533AAD01-3B51-4B7D-84FB-525FD0C17B98}" type="presParOf" srcId="{EFC42232-F766-4C3A-AB4D-EE5F7A47BCED}" destId="{2040751A-8C7E-4E9D-A676-5AC8C0CD2253}" srcOrd="0" destOrd="0" presId="urn:microsoft.com/office/officeart/2005/8/layout/list1"/>
    <dgm:cxn modelId="{9C8079FB-7E6B-455E-9A44-8776BCAD9952}" type="presParOf" srcId="{EFC42232-F766-4C3A-AB4D-EE5F7A47BCED}" destId="{E2DD81A6-F8B7-4555-80DE-E17D0FCB37CF}" srcOrd="1" destOrd="0" presId="urn:microsoft.com/office/officeart/2005/8/layout/list1"/>
    <dgm:cxn modelId="{9FA0CE73-41F2-45C9-893C-8DBCAAA6C671}" type="presParOf" srcId="{9ED4A74D-1B4C-48CC-BA85-A7A849A07519}" destId="{CA9E31A2-B8A9-4EEF-9AE3-F539F672EE66}" srcOrd="1" destOrd="0" presId="urn:microsoft.com/office/officeart/2005/8/layout/list1"/>
    <dgm:cxn modelId="{58B7A93E-C791-4321-A91F-F1B8AE0FF86E}" type="presParOf" srcId="{9ED4A74D-1B4C-48CC-BA85-A7A849A07519}" destId="{7E5FD9C4-5010-4597-9AEE-85C55772ADCB}" srcOrd="2" destOrd="0" presId="urn:microsoft.com/office/officeart/2005/8/layout/list1"/>
    <dgm:cxn modelId="{E7444A70-590B-4BED-97B5-08900BDB93B8}" type="presParOf" srcId="{9ED4A74D-1B4C-48CC-BA85-A7A849A07519}" destId="{54B3B5E0-7001-48DA-B1EA-733A11FE9994}" srcOrd="3" destOrd="0" presId="urn:microsoft.com/office/officeart/2005/8/layout/list1"/>
    <dgm:cxn modelId="{143183F9-DC4C-4DAF-B70F-3A3D49BBB670}" type="presParOf" srcId="{9ED4A74D-1B4C-48CC-BA85-A7A849A07519}" destId="{147F4E48-5ECE-4249-A5AA-83DA24824B0B}" srcOrd="4" destOrd="0" presId="urn:microsoft.com/office/officeart/2005/8/layout/list1"/>
    <dgm:cxn modelId="{ACCDEA0C-CE27-4B74-8DC3-57BDD3FB56B8}" type="presParOf" srcId="{147F4E48-5ECE-4249-A5AA-83DA24824B0B}" destId="{DE064A95-055F-4950-8CB9-16A4B14661D3}" srcOrd="0" destOrd="0" presId="urn:microsoft.com/office/officeart/2005/8/layout/list1"/>
    <dgm:cxn modelId="{DC4075D7-B3B2-462D-9A4D-0C52D5C63B2F}" type="presParOf" srcId="{147F4E48-5ECE-4249-A5AA-83DA24824B0B}" destId="{7D91C291-238A-40FE-BD6C-2C14ED4DB722}" srcOrd="1" destOrd="0" presId="urn:microsoft.com/office/officeart/2005/8/layout/list1"/>
    <dgm:cxn modelId="{6A4E39FC-EAE9-48A5-9DA7-5C76565976AA}" type="presParOf" srcId="{9ED4A74D-1B4C-48CC-BA85-A7A849A07519}" destId="{41659F1E-4A82-47DE-820C-825D4E298CB3}" srcOrd="5" destOrd="0" presId="urn:microsoft.com/office/officeart/2005/8/layout/list1"/>
    <dgm:cxn modelId="{7BF74930-CE25-4A12-A35D-55DD3C71A34E}" type="presParOf" srcId="{9ED4A74D-1B4C-48CC-BA85-A7A849A07519}" destId="{B474A010-918C-45D7-AAED-AF366CED6AC0}" srcOrd="6" destOrd="0" presId="urn:microsoft.com/office/officeart/2005/8/layout/list1"/>
    <dgm:cxn modelId="{4BBA90F2-FB96-48EF-84D0-46894466F278}" type="presParOf" srcId="{9ED4A74D-1B4C-48CC-BA85-A7A849A07519}" destId="{96E612F2-1DCA-4FAD-87DB-3D341421D1FF}" srcOrd="7" destOrd="0" presId="urn:microsoft.com/office/officeart/2005/8/layout/list1"/>
    <dgm:cxn modelId="{E16551B1-8759-491D-9C2A-7210E33D445E}" type="presParOf" srcId="{9ED4A74D-1B4C-48CC-BA85-A7A849A07519}" destId="{5B1057DF-84A6-4DE3-998C-4ADABCA4BC41}" srcOrd="8" destOrd="0" presId="urn:microsoft.com/office/officeart/2005/8/layout/list1"/>
    <dgm:cxn modelId="{C67F0835-8F24-431D-8F15-01ACF5403A18}" type="presParOf" srcId="{5B1057DF-84A6-4DE3-998C-4ADABCA4BC41}" destId="{68F78C6A-3348-4B38-A03D-85C881D53CF3}" srcOrd="0" destOrd="0" presId="urn:microsoft.com/office/officeart/2005/8/layout/list1"/>
    <dgm:cxn modelId="{62C25DFE-8B24-4470-9C58-3F0D9FA83429}" type="presParOf" srcId="{5B1057DF-84A6-4DE3-998C-4ADABCA4BC41}" destId="{FC4AA94B-E09D-42B4-A27B-C4EC8A3B8CA0}" srcOrd="1" destOrd="0" presId="urn:microsoft.com/office/officeart/2005/8/layout/list1"/>
    <dgm:cxn modelId="{58FBC587-9DAF-413B-94B1-F4F145094730}" type="presParOf" srcId="{9ED4A74D-1B4C-48CC-BA85-A7A849A07519}" destId="{573ADBFA-1E93-4D7B-BFDA-179B92FB7D8E}" srcOrd="9" destOrd="0" presId="urn:microsoft.com/office/officeart/2005/8/layout/list1"/>
    <dgm:cxn modelId="{07F82FF0-F1CA-4975-98FA-B4804234C1F0}" type="presParOf" srcId="{9ED4A74D-1B4C-48CC-BA85-A7A849A07519}" destId="{14DE5565-05F6-42E9-97C5-A132B11D0134}" srcOrd="10" destOrd="0" presId="urn:microsoft.com/office/officeart/2005/8/layout/list1"/>
    <dgm:cxn modelId="{0870F3B7-C90E-4E31-A190-DCF8C9438613}" type="presParOf" srcId="{9ED4A74D-1B4C-48CC-BA85-A7A849A07519}" destId="{0F4BCDCA-EB39-4041-BFD1-D80D7C5461E8}" srcOrd="11" destOrd="0" presId="urn:microsoft.com/office/officeart/2005/8/layout/list1"/>
    <dgm:cxn modelId="{DCD79818-E844-4DF4-B9BC-E03C035C56DF}" type="presParOf" srcId="{9ED4A74D-1B4C-48CC-BA85-A7A849A07519}" destId="{DA6F315F-39BB-41DC-A662-6197BD39F8C6}" srcOrd="12" destOrd="0" presId="urn:microsoft.com/office/officeart/2005/8/layout/list1"/>
    <dgm:cxn modelId="{8236F574-D80E-4AEA-8D2B-C54FBCA96AA2}" type="presParOf" srcId="{DA6F315F-39BB-41DC-A662-6197BD39F8C6}" destId="{D69FFF95-ABCB-442E-8BD2-790F8626B01C}" srcOrd="0" destOrd="0" presId="urn:microsoft.com/office/officeart/2005/8/layout/list1"/>
    <dgm:cxn modelId="{B3B471DA-C61A-4859-B788-50FCF4EBC47F}" type="presParOf" srcId="{DA6F315F-39BB-41DC-A662-6197BD39F8C6}" destId="{12AFEE63-051B-452F-80D1-14B4B7331B4A}" srcOrd="1" destOrd="0" presId="urn:microsoft.com/office/officeart/2005/8/layout/list1"/>
    <dgm:cxn modelId="{1E41F0C2-6951-481F-BC89-BECE2B468F9D}" type="presParOf" srcId="{9ED4A74D-1B4C-48CC-BA85-A7A849A07519}" destId="{0257E33C-136D-4D3B-AD0E-1FDCCB5A2E9E}" srcOrd="13" destOrd="0" presId="urn:microsoft.com/office/officeart/2005/8/layout/list1"/>
    <dgm:cxn modelId="{90937FDF-152E-4103-A2ED-47012D45D0C2}" type="presParOf" srcId="{9ED4A74D-1B4C-48CC-BA85-A7A849A07519}" destId="{3C45C410-E98F-4126-B37F-634327DA21F8}" srcOrd="14" destOrd="0" presId="urn:microsoft.com/office/officeart/2005/8/layout/list1"/>
    <dgm:cxn modelId="{CB792883-E918-436F-BDA0-7DE676CAC603}" type="presParOf" srcId="{9ED4A74D-1B4C-48CC-BA85-A7A849A07519}" destId="{04EDD378-01ED-42C7-9B6B-F5E0AE7C6CE6}" srcOrd="15" destOrd="0" presId="urn:microsoft.com/office/officeart/2005/8/layout/list1"/>
    <dgm:cxn modelId="{DE5E0A10-E374-4801-924F-33FE4A7B048C}" type="presParOf" srcId="{9ED4A74D-1B4C-48CC-BA85-A7A849A07519}" destId="{D240C57E-67B9-4165-897E-5D3D504709B6}" srcOrd="16" destOrd="0" presId="urn:microsoft.com/office/officeart/2005/8/layout/list1"/>
    <dgm:cxn modelId="{48486E7B-AAE5-4E71-8BF1-A1CBD7EAC573}" type="presParOf" srcId="{D240C57E-67B9-4165-897E-5D3D504709B6}" destId="{AC269B66-0C2F-45FA-96DC-B474E44A41AD}" srcOrd="0" destOrd="0" presId="urn:microsoft.com/office/officeart/2005/8/layout/list1"/>
    <dgm:cxn modelId="{E273EB7F-7DB2-4661-B659-019E4F0C0E97}" type="presParOf" srcId="{D240C57E-67B9-4165-897E-5D3D504709B6}" destId="{5264F2E6-E819-4257-8791-C363370DA6D2}" srcOrd="1" destOrd="0" presId="urn:microsoft.com/office/officeart/2005/8/layout/list1"/>
    <dgm:cxn modelId="{529AE63C-DB0B-4C51-89CD-338098A2218F}" type="presParOf" srcId="{9ED4A74D-1B4C-48CC-BA85-A7A849A07519}" destId="{0718F9B1-4F24-45CA-8005-4B5E00D8414C}" srcOrd="17" destOrd="0" presId="urn:microsoft.com/office/officeart/2005/8/layout/list1"/>
    <dgm:cxn modelId="{736F00A3-14F6-4B4C-9A0A-840E4893A12A}" type="presParOf" srcId="{9ED4A74D-1B4C-48CC-BA85-A7A849A07519}" destId="{6B90F13A-F47F-49C3-9D04-E600C4DBC3D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FD9C4-5010-4597-9AEE-85C55772ADCB}">
      <dsp:nvSpPr>
        <dsp:cNvPr id="0" name=""/>
        <dsp:cNvSpPr/>
      </dsp:nvSpPr>
      <dsp:spPr>
        <a:xfrm>
          <a:off x="0" y="668621"/>
          <a:ext cx="16306800" cy="1275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89" tIns="624840" rIns="126558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ГОС ПМР, отделения лицея, дифференциация по профилям</a:t>
          </a:r>
          <a:endParaRPr lang="ru-RU" sz="3000" kern="1200" dirty="0"/>
        </a:p>
      </dsp:txBody>
      <dsp:txXfrm>
        <a:off x="0" y="668621"/>
        <a:ext cx="16306800" cy="1275750"/>
      </dsp:txXfrm>
    </dsp:sp>
    <dsp:sp modelId="{E2DD81A6-F8B7-4555-80DE-E17D0FCB37CF}">
      <dsp:nvSpPr>
        <dsp:cNvPr id="0" name=""/>
        <dsp:cNvSpPr/>
      </dsp:nvSpPr>
      <dsp:spPr>
        <a:xfrm>
          <a:off x="815340" y="173399"/>
          <a:ext cx="1141476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451" tIns="0" rIns="43145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ПРОЕКТНАЯ ДЕЯТЕЛЬНОСТЬ В СТРАТЕГИИ УПРАВЛЕНИЯ ЛИЦЕЕМ</a:t>
          </a:r>
          <a:endParaRPr lang="ru-RU" sz="3000" kern="1200" dirty="0"/>
        </a:p>
      </dsp:txBody>
      <dsp:txXfrm>
        <a:off x="858571" y="216630"/>
        <a:ext cx="11328298" cy="799138"/>
      </dsp:txXfrm>
    </dsp:sp>
    <dsp:sp modelId="{B474A010-918C-45D7-AAED-AF366CED6AC0}">
      <dsp:nvSpPr>
        <dsp:cNvPr id="0" name=""/>
        <dsp:cNvSpPr/>
      </dsp:nvSpPr>
      <dsp:spPr>
        <a:xfrm>
          <a:off x="0" y="2496750"/>
          <a:ext cx="16306800" cy="1275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89" tIns="624840" rIns="126558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Управление через регламенты, управление кадровыми ресурсами, орг. структуры</a:t>
          </a:r>
          <a:endParaRPr lang="ru-RU" sz="3000" kern="1200" dirty="0"/>
        </a:p>
      </dsp:txBody>
      <dsp:txXfrm>
        <a:off x="0" y="2496750"/>
        <a:ext cx="16306800" cy="1275750"/>
      </dsp:txXfrm>
    </dsp:sp>
    <dsp:sp modelId="{7D91C291-238A-40FE-BD6C-2C14ED4DB722}">
      <dsp:nvSpPr>
        <dsp:cNvPr id="0" name=""/>
        <dsp:cNvSpPr/>
      </dsp:nvSpPr>
      <dsp:spPr>
        <a:xfrm>
          <a:off x="815340" y="2053950"/>
          <a:ext cx="1141476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451" tIns="0" rIns="43145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УПРАВЛЕНЧЕСКИЕ МЕХАНИЗМЫ И ИНСТРУМЕНТЫ</a:t>
          </a:r>
          <a:endParaRPr lang="ru-RU" sz="3000" kern="1200" dirty="0"/>
        </a:p>
      </dsp:txBody>
      <dsp:txXfrm>
        <a:off x="858571" y="2097181"/>
        <a:ext cx="11328298" cy="799138"/>
      </dsp:txXfrm>
    </dsp:sp>
    <dsp:sp modelId="{14DE5565-05F6-42E9-97C5-A132B11D0134}">
      <dsp:nvSpPr>
        <dsp:cNvPr id="0" name=""/>
        <dsp:cNvSpPr/>
      </dsp:nvSpPr>
      <dsp:spPr>
        <a:xfrm>
          <a:off x="0" y="4377300"/>
          <a:ext cx="16306800" cy="1275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89" tIns="624840" rIns="126558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Формальность, перегрузка учащихся, неравномерность включения  педагогов</a:t>
          </a:r>
          <a:endParaRPr lang="ru-RU" sz="3000" kern="1200" dirty="0"/>
        </a:p>
      </dsp:txBody>
      <dsp:txXfrm>
        <a:off x="0" y="4377300"/>
        <a:ext cx="16306800" cy="1275750"/>
      </dsp:txXfrm>
    </dsp:sp>
    <dsp:sp modelId="{FC4AA94B-E09D-42B4-A27B-C4EC8A3B8CA0}">
      <dsp:nvSpPr>
        <dsp:cNvPr id="0" name=""/>
        <dsp:cNvSpPr/>
      </dsp:nvSpPr>
      <dsp:spPr>
        <a:xfrm>
          <a:off x="815340" y="3934500"/>
          <a:ext cx="1141476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451" tIns="0" rIns="43145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СУЩЕСТВУЮЩИЕ ПРОБЛЕМЫ</a:t>
          </a:r>
          <a:endParaRPr lang="ru-RU" sz="3000" kern="1200" dirty="0"/>
        </a:p>
      </dsp:txBody>
      <dsp:txXfrm>
        <a:off x="858571" y="3977731"/>
        <a:ext cx="11328298" cy="799138"/>
      </dsp:txXfrm>
    </dsp:sp>
    <dsp:sp modelId="{3C45C410-E98F-4126-B37F-634327DA21F8}">
      <dsp:nvSpPr>
        <dsp:cNvPr id="0" name=""/>
        <dsp:cNvSpPr/>
      </dsp:nvSpPr>
      <dsp:spPr>
        <a:xfrm>
          <a:off x="0" y="6257850"/>
          <a:ext cx="16306800" cy="1275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89" tIns="624840" rIns="126558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Образовательные, управленческие, </a:t>
          </a:r>
          <a:r>
            <a:rPr lang="ru-RU" sz="3000" kern="1200" dirty="0" err="1" smtClean="0"/>
            <a:t>репутационные</a:t>
          </a:r>
          <a:endParaRPr lang="ru-RU" sz="3000" kern="1200" dirty="0"/>
        </a:p>
      </dsp:txBody>
      <dsp:txXfrm>
        <a:off x="0" y="6257850"/>
        <a:ext cx="16306800" cy="1275750"/>
      </dsp:txXfrm>
    </dsp:sp>
    <dsp:sp modelId="{12AFEE63-051B-452F-80D1-14B4B7331B4A}">
      <dsp:nvSpPr>
        <dsp:cNvPr id="0" name=""/>
        <dsp:cNvSpPr/>
      </dsp:nvSpPr>
      <dsp:spPr>
        <a:xfrm>
          <a:off x="815340" y="5815050"/>
          <a:ext cx="1141476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451" tIns="0" rIns="43145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ЭФФЕКТИВНОСТЬ УПРАВЛЕНЧЕСКОЙ МОДЕЛИ </a:t>
          </a:r>
          <a:endParaRPr lang="ru-RU" sz="3000" kern="1200" dirty="0"/>
        </a:p>
      </dsp:txBody>
      <dsp:txXfrm>
        <a:off x="858571" y="5858281"/>
        <a:ext cx="11328298" cy="799138"/>
      </dsp:txXfrm>
    </dsp:sp>
    <dsp:sp modelId="{6B90F13A-F47F-49C3-9D04-E600C4DBC3DD}">
      <dsp:nvSpPr>
        <dsp:cNvPr id="0" name=""/>
        <dsp:cNvSpPr/>
      </dsp:nvSpPr>
      <dsp:spPr>
        <a:xfrm>
          <a:off x="0" y="8138400"/>
          <a:ext cx="16306800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4F2E6-E819-4257-8791-C363370DA6D2}">
      <dsp:nvSpPr>
        <dsp:cNvPr id="0" name=""/>
        <dsp:cNvSpPr/>
      </dsp:nvSpPr>
      <dsp:spPr>
        <a:xfrm>
          <a:off x="815340" y="7695600"/>
          <a:ext cx="1141476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451" tIns="0" rIns="43145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ВЫВОДЫ И ПЕРСПЕКТИВЫ</a:t>
          </a:r>
          <a:endParaRPr lang="ru-RU" sz="3000" kern="1200" dirty="0"/>
        </a:p>
      </dsp:txBody>
      <dsp:txXfrm>
        <a:off x="858571" y="7738831"/>
        <a:ext cx="1132829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FD9C4-5010-4597-9AEE-85C55772ADCB}">
      <dsp:nvSpPr>
        <dsp:cNvPr id="0" name=""/>
        <dsp:cNvSpPr/>
      </dsp:nvSpPr>
      <dsp:spPr>
        <a:xfrm>
          <a:off x="0" y="668621"/>
          <a:ext cx="16306800" cy="1275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89" tIns="624840" rIns="126558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ГОС ПМР, отделения лицея, дифференциация по профилям</a:t>
          </a:r>
          <a:endParaRPr lang="ru-RU" sz="3000" kern="1200" dirty="0"/>
        </a:p>
      </dsp:txBody>
      <dsp:txXfrm>
        <a:off x="0" y="668621"/>
        <a:ext cx="16306800" cy="1275750"/>
      </dsp:txXfrm>
    </dsp:sp>
    <dsp:sp modelId="{E2DD81A6-F8B7-4555-80DE-E17D0FCB37CF}">
      <dsp:nvSpPr>
        <dsp:cNvPr id="0" name=""/>
        <dsp:cNvSpPr/>
      </dsp:nvSpPr>
      <dsp:spPr>
        <a:xfrm>
          <a:off x="815340" y="173399"/>
          <a:ext cx="1141476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451" tIns="0" rIns="43145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ПРОЕКТНАЯ ДЕЯТЕЛЬНОСТЬ В СТРАТЕГИИ УПРАВЛЕНИЯ ЛИЦЕЕМ</a:t>
          </a:r>
          <a:endParaRPr lang="ru-RU" sz="3000" kern="1200" dirty="0"/>
        </a:p>
      </dsp:txBody>
      <dsp:txXfrm>
        <a:off x="858571" y="216630"/>
        <a:ext cx="11328298" cy="799138"/>
      </dsp:txXfrm>
    </dsp:sp>
    <dsp:sp modelId="{B474A010-918C-45D7-AAED-AF366CED6AC0}">
      <dsp:nvSpPr>
        <dsp:cNvPr id="0" name=""/>
        <dsp:cNvSpPr/>
      </dsp:nvSpPr>
      <dsp:spPr>
        <a:xfrm>
          <a:off x="0" y="2496750"/>
          <a:ext cx="16306800" cy="1275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89" tIns="624840" rIns="126558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Управление через регламенты, управление кадровыми ресурсами, орг. структуры</a:t>
          </a:r>
          <a:endParaRPr lang="ru-RU" sz="3000" kern="1200" dirty="0"/>
        </a:p>
      </dsp:txBody>
      <dsp:txXfrm>
        <a:off x="0" y="2496750"/>
        <a:ext cx="16306800" cy="1275750"/>
      </dsp:txXfrm>
    </dsp:sp>
    <dsp:sp modelId="{7D91C291-238A-40FE-BD6C-2C14ED4DB722}">
      <dsp:nvSpPr>
        <dsp:cNvPr id="0" name=""/>
        <dsp:cNvSpPr/>
      </dsp:nvSpPr>
      <dsp:spPr>
        <a:xfrm>
          <a:off x="815340" y="2053950"/>
          <a:ext cx="1141476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451" tIns="0" rIns="43145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УПРАВЛЕНЧЕСКИЕ МЕХАНИЗМЫ И ИНСТРУМЕНТЫ</a:t>
          </a:r>
          <a:endParaRPr lang="ru-RU" sz="3000" kern="1200" dirty="0"/>
        </a:p>
      </dsp:txBody>
      <dsp:txXfrm>
        <a:off x="858571" y="2097181"/>
        <a:ext cx="11328298" cy="799138"/>
      </dsp:txXfrm>
    </dsp:sp>
    <dsp:sp modelId="{14DE5565-05F6-42E9-97C5-A132B11D0134}">
      <dsp:nvSpPr>
        <dsp:cNvPr id="0" name=""/>
        <dsp:cNvSpPr/>
      </dsp:nvSpPr>
      <dsp:spPr>
        <a:xfrm>
          <a:off x="0" y="4377300"/>
          <a:ext cx="16306800" cy="1275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89" tIns="624840" rIns="126558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Формальность, перегрузка учащихся, неравномерность включения  педагогов</a:t>
          </a:r>
          <a:endParaRPr lang="ru-RU" sz="3000" kern="1200" dirty="0"/>
        </a:p>
      </dsp:txBody>
      <dsp:txXfrm>
        <a:off x="0" y="4377300"/>
        <a:ext cx="16306800" cy="1275750"/>
      </dsp:txXfrm>
    </dsp:sp>
    <dsp:sp modelId="{FC4AA94B-E09D-42B4-A27B-C4EC8A3B8CA0}">
      <dsp:nvSpPr>
        <dsp:cNvPr id="0" name=""/>
        <dsp:cNvSpPr/>
      </dsp:nvSpPr>
      <dsp:spPr>
        <a:xfrm>
          <a:off x="815340" y="3934500"/>
          <a:ext cx="1141476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451" tIns="0" rIns="43145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СУЩЕСТВУЮЩИЕ ПРОБЛЕМЫ</a:t>
          </a:r>
          <a:endParaRPr lang="ru-RU" sz="3000" kern="1200" dirty="0"/>
        </a:p>
      </dsp:txBody>
      <dsp:txXfrm>
        <a:off x="858571" y="3977731"/>
        <a:ext cx="11328298" cy="799138"/>
      </dsp:txXfrm>
    </dsp:sp>
    <dsp:sp modelId="{3C45C410-E98F-4126-B37F-634327DA21F8}">
      <dsp:nvSpPr>
        <dsp:cNvPr id="0" name=""/>
        <dsp:cNvSpPr/>
      </dsp:nvSpPr>
      <dsp:spPr>
        <a:xfrm>
          <a:off x="0" y="6257850"/>
          <a:ext cx="16306800" cy="1275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89" tIns="624840" rIns="126558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Образовательные, управленческие, </a:t>
          </a:r>
          <a:r>
            <a:rPr lang="ru-RU" sz="3000" kern="1200" dirty="0" err="1" smtClean="0"/>
            <a:t>репутационные</a:t>
          </a:r>
          <a:endParaRPr lang="ru-RU" sz="3000" kern="1200" dirty="0"/>
        </a:p>
      </dsp:txBody>
      <dsp:txXfrm>
        <a:off x="0" y="6257850"/>
        <a:ext cx="16306800" cy="1275750"/>
      </dsp:txXfrm>
    </dsp:sp>
    <dsp:sp modelId="{12AFEE63-051B-452F-80D1-14B4B7331B4A}">
      <dsp:nvSpPr>
        <dsp:cNvPr id="0" name=""/>
        <dsp:cNvSpPr/>
      </dsp:nvSpPr>
      <dsp:spPr>
        <a:xfrm>
          <a:off x="815340" y="5815050"/>
          <a:ext cx="1141476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451" tIns="0" rIns="43145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ЭФФЕКТИВНОСТЬ УПРАВЛЕНЧЕСКОЙ МОДЕЛИ </a:t>
          </a:r>
          <a:endParaRPr lang="ru-RU" sz="3000" kern="1200" dirty="0"/>
        </a:p>
      </dsp:txBody>
      <dsp:txXfrm>
        <a:off x="858571" y="5858281"/>
        <a:ext cx="11328298" cy="799138"/>
      </dsp:txXfrm>
    </dsp:sp>
    <dsp:sp modelId="{6B90F13A-F47F-49C3-9D04-E600C4DBC3DD}">
      <dsp:nvSpPr>
        <dsp:cNvPr id="0" name=""/>
        <dsp:cNvSpPr/>
      </dsp:nvSpPr>
      <dsp:spPr>
        <a:xfrm>
          <a:off x="0" y="8138400"/>
          <a:ext cx="16306800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4F2E6-E819-4257-8791-C363370DA6D2}">
      <dsp:nvSpPr>
        <dsp:cNvPr id="0" name=""/>
        <dsp:cNvSpPr/>
      </dsp:nvSpPr>
      <dsp:spPr>
        <a:xfrm>
          <a:off x="815340" y="7695600"/>
          <a:ext cx="1141476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451" tIns="0" rIns="43145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ВЫВОДЫ И ПЕРСПЕКТИВЫ</a:t>
          </a:r>
          <a:endParaRPr lang="ru-RU" sz="3000" kern="1200" dirty="0"/>
        </a:p>
      </dsp:txBody>
      <dsp:txXfrm>
        <a:off x="858571" y="7738831"/>
        <a:ext cx="1132829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svg"/><Relationship Id="rId10" Type="http://schemas.openxmlformats.org/officeDocument/2006/relationships/diagramLayout" Target="../diagrams/layout1.xml"/><Relationship Id="rId4" Type="http://schemas.microsoft.com/office/2007/relationships/hdphoto" Target="../media/hdphoto1.wdp"/><Relationship Id="rId9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3.svg"/><Relationship Id="rId10" Type="http://schemas.openxmlformats.org/officeDocument/2006/relationships/diagramLayout" Target="../diagrams/layout2.xml"/><Relationship Id="rId4" Type="http://schemas.microsoft.com/office/2007/relationships/hdphoto" Target="../media/hdphoto1.wdp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4" r="-2204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741332" y="3294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809790" y="5826116"/>
            <a:ext cx="4478210" cy="4478210"/>
          </a:xfrm>
          <a:custGeom>
            <a:avLst/>
            <a:gdLst/>
            <a:ahLst/>
            <a:cxnLst/>
            <a:rect l="l" t="t" r="r" b="b"/>
            <a:pathLst>
              <a:path w="4478210" h="4478210">
                <a:moveTo>
                  <a:pt x="4478210" y="0"/>
                </a:moveTo>
                <a:lnTo>
                  <a:pt x="0" y="0"/>
                </a:lnTo>
                <a:lnTo>
                  <a:pt x="0" y="4478210"/>
                </a:lnTo>
                <a:lnTo>
                  <a:pt x="4478210" y="4478210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990600" y="811688"/>
            <a:ext cx="0" cy="8655903"/>
          </a:xfrm>
          <a:prstGeom prst="line">
            <a:avLst/>
          </a:prstGeom>
          <a:ln w="57150" cap="flat">
            <a:solidFill>
              <a:srgbClr val="2D38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2590800" y="568210"/>
            <a:ext cx="1091597" cy="1227516"/>
          </a:xfrm>
          <a:custGeom>
            <a:avLst/>
            <a:gdLst/>
            <a:ahLst/>
            <a:cxnLst/>
            <a:rect l="l" t="t" r="r" b="b"/>
            <a:pathLst>
              <a:path w="1091597" h="1227516">
                <a:moveTo>
                  <a:pt x="0" y="0"/>
                </a:moveTo>
                <a:lnTo>
                  <a:pt x="1091598" y="0"/>
                </a:lnTo>
                <a:lnTo>
                  <a:pt x="1091598" y="1227517"/>
                </a:lnTo>
                <a:lnTo>
                  <a:pt x="0" y="12275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11437" y="2855877"/>
            <a:ext cx="1546512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ПРОЕКТНАЯ ДЕЯТЕЛЬНОСТЬ </a:t>
            </a:r>
            <a:endParaRPr lang="ru-RU" sz="6000" dirty="0" smtClean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6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КАК </a:t>
            </a:r>
            <a:r>
              <a:rPr lang="ru-RU" sz="6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 </a:t>
            </a:r>
            <a:r>
              <a:rPr lang="ru-RU" sz="6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УПРАВЛЕНИЯ</a:t>
            </a:r>
            <a:endParaRPr lang="ru-RU" sz="6000" dirty="0" smtClean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6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ОБРАЗОВАТЕЛЬНЫМИ РЕЗУЛЬТАТАМИ</a:t>
            </a:r>
            <a:endParaRPr lang="en-US" sz="60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6917" y="7199599"/>
            <a:ext cx="11859565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ru-RU" sz="3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Сафонова Любовь Николаевна, </a:t>
            </a:r>
          </a:p>
          <a:p>
            <a:pPr marL="0" lvl="0" indent="0" algn="l">
              <a:lnSpc>
                <a:spcPts val="4480"/>
              </a:lnSpc>
            </a:pPr>
            <a:r>
              <a:rPr lang="ru-RU" sz="3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заместитель директора по научно –методической работе МОУ ТОТЛ</a:t>
            </a:r>
            <a:endParaRPr lang="en-US" sz="3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33800" y="558517"/>
            <a:ext cx="1235001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ru-RU" sz="3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РНПК </a:t>
            </a:r>
            <a:r>
              <a:rPr lang="ru-RU" sz="32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ИРОиПК</a:t>
            </a:r>
            <a:endParaRPr lang="ru-RU" sz="3200" dirty="0" smtClean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ru-RU" sz="3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«Образовательные результаты: от замысла к внедрению»</a:t>
            </a:r>
            <a:endParaRPr lang="en-US" sz="3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982200" y="9179050"/>
            <a:ext cx="1036809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ru-RU" sz="3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US" sz="3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февраля</a:t>
            </a:r>
            <a:r>
              <a:rPr lang="en-US" sz="3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lang="ru-RU" sz="3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lang="en-US" sz="3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0971" y="669128"/>
            <a:ext cx="1324312" cy="107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4" r="-2204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809790" y="5826116"/>
            <a:ext cx="4478210" cy="4478210"/>
          </a:xfrm>
          <a:custGeom>
            <a:avLst/>
            <a:gdLst/>
            <a:ahLst/>
            <a:cxnLst/>
            <a:rect l="l" t="t" r="r" b="b"/>
            <a:pathLst>
              <a:path w="4478210" h="4478210">
                <a:moveTo>
                  <a:pt x="4478210" y="0"/>
                </a:moveTo>
                <a:lnTo>
                  <a:pt x="0" y="0"/>
                </a:lnTo>
                <a:lnTo>
                  <a:pt x="0" y="4478210"/>
                </a:lnTo>
                <a:lnTo>
                  <a:pt x="4478210" y="4478210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685800" y="876300"/>
            <a:ext cx="0" cy="8655903"/>
          </a:xfrm>
          <a:prstGeom prst="line">
            <a:avLst/>
          </a:prstGeom>
          <a:ln w="57150" cap="flat">
            <a:solidFill>
              <a:srgbClr val="2D388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54660800"/>
              </p:ext>
            </p:extLst>
          </p:nvPr>
        </p:nvGraphicFramePr>
        <p:xfrm>
          <a:off x="1371600" y="723900"/>
          <a:ext cx="16306800" cy="906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16441247" y="36682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55660"/>
            <a:ext cx="8763000" cy="5524500"/>
          </a:xfrm>
          <a:prstGeom prst="rect">
            <a:avLst/>
          </a:prstGeom>
        </p:spPr>
      </p:pic>
      <p:sp>
        <p:nvSpPr>
          <p:cNvPr id="32" name="Freeform 32"/>
          <p:cNvSpPr/>
          <p:nvPr/>
        </p:nvSpPr>
        <p:spPr>
          <a:xfrm flipV="1">
            <a:off x="0" y="23130"/>
            <a:ext cx="5372897" cy="2276154"/>
          </a:xfrm>
          <a:custGeom>
            <a:avLst/>
            <a:gdLst/>
            <a:ahLst/>
            <a:cxnLst/>
            <a:rect l="l" t="t" r="r" b="b"/>
            <a:pathLst>
              <a:path w="5372897" h="2276154">
                <a:moveTo>
                  <a:pt x="0" y="2276155"/>
                </a:moveTo>
                <a:lnTo>
                  <a:pt x="5372897" y="2276155"/>
                </a:lnTo>
                <a:lnTo>
                  <a:pt x="5372897" y="0"/>
                </a:lnTo>
                <a:lnTo>
                  <a:pt x="0" y="0"/>
                </a:lnTo>
                <a:lnTo>
                  <a:pt x="0" y="2276155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flipH="1" flipV="1">
            <a:off x="12915103" y="23731"/>
            <a:ext cx="5372897" cy="2276154"/>
          </a:xfrm>
          <a:custGeom>
            <a:avLst/>
            <a:gdLst/>
            <a:ahLst/>
            <a:cxnLst/>
            <a:rect l="l" t="t" r="r" b="b"/>
            <a:pathLst>
              <a:path w="5372897" h="2276154">
                <a:moveTo>
                  <a:pt x="5372897" y="2276155"/>
                </a:moveTo>
                <a:lnTo>
                  <a:pt x="0" y="2276155"/>
                </a:lnTo>
                <a:lnTo>
                  <a:pt x="0" y="0"/>
                </a:lnTo>
                <a:lnTo>
                  <a:pt x="5372897" y="0"/>
                </a:lnTo>
                <a:lnTo>
                  <a:pt x="5372897" y="2276155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1354730"/>
            <a:ext cx="9105900" cy="5648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5768" y="2324975"/>
            <a:ext cx="7276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https://nis.edu-ln.ru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809790" y="5826116"/>
            <a:ext cx="4478210" cy="4478210"/>
          </a:xfrm>
          <a:custGeom>
            <a:avLst/>
            <a:gdLst/>
            <a:ahLst/>
            <a:cxnLst/>
            <a:rect l="l" t="t" r="r" b="b"/>
            <a:pathLst>
              <a:path w="4478210" h="4478210">
                <a:moveTo>
                  <a:pt x="4478210" y="0"/>
                </a:moveTo>
                <a:lnTo>
                  <a:pt x="0" y="0"/>
                </a:lnTo>
                <a:lnTo>
                  <a:pt x="0" y="4478210"/>
                </a:lnTo>
                <a:lnTo>
                  <a:pt x="4478210" y="4478210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838200" y="863941"/>
            <a:ext cx="0" cy="8655903"/>
          </a:xfrm>
          <a:prstGeom prst="line">
            <a:avLst/>
          </a:prstGeom>
          <a:ln w="57150" cap="flat">
            <a:solidFill>
              <a:srgbClr val="2D38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8"/>
          <p:cNvSpPr txBox="1"/>
          <p:nvPr/>
        </p:nvSpPr>
        <p:spPr>
          <a:xfrm>
            <a:off x="3733800" y="418468"/>
            <a:ext cx="1057420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ГУМАНИТАРНОЕ ОТДЕЛЕНИЕ</a:t>
            </a:r>
          </a:p>
        </p:txBody>
      </p:sp>
      <p:pic>
        <p:nvPicPr>
          <p:cNvPr id="1026" name="Picture 2" descr="https://encrypted-tbn0.gstatic.com/images?q=tbn:ANd9GcQ3qMtu_39e0ASqiJuWWOTw8Gxq7ziy3ZJHeQ&amp;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275" y="4464098"/>
            <a:ext cx="3636725" cy="27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8424" y="1439676"/>
            <a:ext cx="15010471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«Образ декабриста в русской журнальной прессе первой половины 19 века</a:t>
            </a:r>
            <a:r>
              <a:rPr lang="ru-RU" sz="4800" dirty="0" smtClean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»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endParaRPr lang="ru-RU" sz="4800" dirty="0">
              <a:solidFill>
                <a:srgbClr val="002060"/>
              </a:solidFill>
              <a:ea typeface="Cormorant Garamond Bold Italics"/>
              <a:cs typeface="Arial" panose="020B0604020202020204" pitchFamily="34" charset="0"/>
              <a:sym typeface="Cormorant Garamond Bold Italics"/>
            </a:endParaRP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«Родословная Короля эльфов </a:t>
            </a:r>
            <a:r>
              <a:rPr lang="ru-RU" sz="4800" dirty="0" err="1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Финвэ</a:t>
            </a: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 в </a:t>
            </a:r>
            <a:r>
              <a:rPr lang="ru-RU" sz="4800" dirty="0" err="1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фэнтези-легендариуме</a:t>
            </a: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 «</a:t>
            </a:r>
            <a:r>
              <a:rPr lang="ru-RU" sz="4800" dirty="0" err="1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Cильмариллион</a:t>
            </a: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» Дж. Р. Р. </a:t>
            </a:r>
            <a:r>
              <a:rPr lang="ru-RU" sz="4800" dirty="0" err="1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Толкина</a:t>
            </a:r>
            <a:r>
              <a:rPr lang="ru-RU" sz="4800" dirty="0" smtClean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»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endParaRPr lang="ru-RU" sz="4800" dirty="0">
              <a:solidFill>
                <a:srgbClr val="002060"/>
              </a:solidFill>
              <a:ea typeface="Cormorant Garamond Bold Italics"/>
              <a:cs typeface="Arial" panose="020B0604020202020204" pitchFamily="34" charset="0"/>
              <a:sym typeface="Cormorant Garamond Bold Italics"/>
            </a:endParaRP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«</a:t>
            </a:r>
            <a:r>
              <a:rPr lang="ru-RU" sz="4800" dirty="0" err="1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Лингвопоэтический</a:t>
            </a: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 анализ стихотворений о Тирасполе в приднестровской поэзии</a:t>
            </a:r>
            <a:r>
              <a:rPr lang="ru-RU" sz="4800" dirty="0" smtClean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»</a:t>
            </a:r>
          </a:p>
          <a:p>
            <a:pPr lvl="0"/>
            <a:endParaRPr lang="ru-RU" sz="4800" dirty="0">
              <a:solidFill>
                <a:srgbClr val="002060"/>
              </a:solidFill>
              <a:ea typeface="Cormorant Garamond Bold Italics"/>
              <a:cs typeface="Arial" panose="020B0604020202020204" pitchFamily="34" charset="0"/>
              <a:sym typeface="Cormorant Garamond Bold Italics"/>
            </a:endParaRP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«Культура викингов. Влияние скандинавов на различные народы»</a:t>
            </a:r>
          </a:p>
        </p:txBody>
      </p:sp>
    </p:spTree>
    <p:extLst>
      <p:ext uri="{BB962C8B-B14F-4D97-AF65-F5344CB8AC3E}">
        <p14:creationId xmlns:p14="http://schemas.microsoft.com/office/powerpoint/2010/main" val="13613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809790" y="5826116"/>
            <a:ext cx="4478210" cy="4478210"/>
          </a:xfrm>
          <a:custGeom>
            <a:avLst/>
            <a:gdLst/>
            <a:ahLst/>
            <a:cxnLst/>
            <a:rect l="l" t="t" r="r" b="b"/>
            <a:pathLst>
              <a:path w="4478210" h="4478210">
                <a:moveTo>
                  <a:pt x="4478210" y="0"/>
                </a:moveTo>
                <a:lnTo>
                  <a:pt x="0" y="0"/>
                </a:lnTo>
                <a:lnTo>
                  <a:pt x="0" y="4478210"/>
                </a:lnTo>
                <a:lnTo>
                  <a:pt x="4478210" y="4478210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838200" y="863941"/>
            <a:ext cx="0" cy="8655903"/>
          </a:xfrm>
          <a:prstGeom prst="line">
            <a:avLst/>
          </a:prstGeom>
          <a:ln w="57150" cap="flat">
            <a:solidFill>
              <a:srgbClr val="2D38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8"/>
          <p:cNvSpPr txBox="1"/>
          <p:nvPr/>
        </p:nvSpPr>
        <p:spPr>
          <a:xfrm>
            <a:off x="1600200" y="418468"/>
            <a:ext cx="1270780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ФИЗИКО - МАТЕМАТИЧЕСКОЕ </a:t>
            </a:r>
            <a:r>
              <a:rPr lang="ru-RU" sz="5400" dirty="0">
                <a:solidFill>
                  <a:srgbClr val="FF0000"/>
                </a:solidFill>
              </a:rPr>
              <a:t>ОТДЕЛЕНИЕ</a:t>
            </a:r>
          </a:p>
        </p:txBody>
      </p:sp>
      <p:pic>
        <p:nvPicPr>
          <p:cNvPr id="1026" name="Picture 2" descr="https://encrypted-tbn0.gstatic.com/images?q=tbn:ANd9GcQ3qMtu_39e0ASqiJuWWOTw8Gxq7ziy3ZJHeQ&amp;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275" y="4464098"/>
            <a:ext cx="3636725" cy="27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03112" y="1679205"/>
            <a:ext cx="15010471" cy="7725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«Разработка программно-аппаратного комплекса для автоматизации гидропонных систем на базе ESP32</a:t>
            </a:r>
            <a:r>
              <a:rPr lang="ru-RU" sz="4800" dirty="0" smtClean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»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ea typeface="Cormorant Garamond Bold Italics"/>
              <a:cs typeface="Arial" panose="020B0604020202020204" pitchFamily="34" charset="0"/>
              <a:sym typeface="Cormorant Garamond Bold Italics"/>
            </a:endParaRP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«Создание телеграмм-сервиса для автоматизации покупок</a:t>
            </a:r>
            <a:r>
              <a:rPr lang="ru-RU" sz="4800" dirty="0" smtClean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»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  <a:ea typeface="Cormorant Garamond Bold Italics"/>
              <a:cs typeface="Arial" panose="020B0604020202020204" pitchFamily="34" charset="0"/>
              <a:sym typeface="Cormorant Garamond Bold Italics"/>
            </a:endParaRP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«Веб-приложение “Система школьной безопасности</a:t>
            </a:r>
            <a:r>
              <a:rPr lang="ru-RU" sz="4800" dirty="0" smtClean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”»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  <a:ea typeface="Cormorant Garamond Bold Italics"/>
              <a:cs typeface="Arial" panose="020B0604020202020204" pitchFamily="34" charset="0"/>
              <a:sym typeface="Cormorant Garamond Bold Italics"/>
            </a:endParaRP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«Применение кредитов в бизнесе: исследование на примере задач ЕГЭ</a:t>
            </a:r>
            <a:r>
              <a:rPr lang="ru-RU" sz="4800" dirty="0" smtClean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»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ea typeface="Cormorant Garamond Bold Italics"/>
              <a:cs typeface="Arial" panose="020B0604020202020204" pitchFamily="34" charset="0"/>
              <a:sym typeface="Cormorant Garamond Bold Italics"/>
            </a:endParaRP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«Двигатель Стирлинга – демонстрационная модель для уроков по физике</a:t>
            </a:r>
            <a:r>
              <a:rPr lang="ru-RU" sz="4800" dirty="0" smtClean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»</a:t>
            </a:r>
            <a:endParaRPr lang="ru-RU" sz="4800" dirty="0">
              <a:solidFill>
                <a:srgbClr val="002060"/>
              </a:solidFill>
              <a:ea typeface="Cormorant Garamond Bold Italics"/>
              <a:cs typeface="Arial" panose="020B0604020202020204" pitchFamily="34" charset="0"/>
              <a:sym typeface="Cormorant Garamond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10072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809790" y="5826116"/>
            <a:ext cx="4478210" cy="4478210"/>
          </a:xfrm>
          <a:custGeom>
            <a:avLst/>
            <a:gdLst/>
            <a:ahLst/>
            <a:cxnLst/>
            <a:rect l="l" t="t" r="r" b="b"/>
            <a:pathLst>
              <a:path w="4478210" h="4478210">
                <a:moveTo>
                  <a:pt x="4478210" y="0"/>
                </a:moveTo>
                <a:lnTo>
                  <a:pt x="0" y="0"/>
                </a:lnTo>
                <a:lnTo>
                  <a:pt x="0" y="4478210"/>
                </a:lnTo>
                <a:lnTo>
                  <a:pt x="4478210" y="4478210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838200" y="863941"/>
            <a:ext cx="0" cy="8655903"/>
          </a:xfrm>
          <a:prstGeom prst="line">
            <a:avLst/>
          </a:prstGeom>
          <a:ln w="57150" cap="flat">
            <a:solidFill>
              <a:srgbClr val="2D38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8"/>
          <p:cNvSpPr txBox="1"/>
          <p:nvPr/>
        </p:nvSpPr>
        <p:spPr>
          <a:xfrm>
            <a:off x="1600200" y="418468"/>
            <a:ext cx="1270780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БИОЛОГО –ХИМИЧЕСКОЕ ОТДЕЛЕНИЕ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ncrypted-tbn0.gstatic.com/images?q=tbn:ANd9GcQ3qMtu_39e0ASqiJuWWOTw8Gxq7ziy3ZJHeQ&amp;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275" y="4464098"/>
            <a:ext cx="3636725" cy="27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03112" y="1679205"/>
            <a:ext cx="15010471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«А вы ноктюрн сыграть могли бы на флейте водосточных труб</a:t>
            </a:r>
            <a:r>
              <a:rPr lang="ru-RU" sz="4800" dirty="0" smtClean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?»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endParaRPr lang="ru-RU" sz="4800" dirty="0">
              <a:solidFill>
                <a:srgbClr val="002060"/>
              </a:solidFill>
              <a:ea typeface="Cormorant Garamond Bold Italics"/>
              <a:cs typeface="Arial" panose="020B0604020202020204" pitchFamily="34" charset="0"/>
              <a:sym typeface="Cormorant Garamond Bold Italics"/>
            </a:endParaRP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«</a:t>
            </a:r>
            <a:r>
              <a:rPr lang="ru-RU" sz="4800" dirty="0" err="1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Глутамат</a:t>
            </a: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 натрия - причина пищевой наркомании</a:t>
            </a:r>
            <a:r>
              <a:rPr lang="ru-RU" sz="4800" dirty="0" smtClean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»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endParaRPr lang="ru-RU" sz="4800" dirty="0">
              <a:solidFill>
                <a:srgbClr val="002060"/>
              </a:solidFill>
              <a:ea typeface="Cormorant Garamond Bold Italics"/>
              <a:cs typeface="Arial" panose="020B0604020202020204" pitchFamily="34" charset="0"/>
              <a:sym typeface="Cormorant Garamond Bold Italics"/>
            </a:endParaRP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«Перспективное направление селекции в выведении новых сортов сладкого перца в Приднестровье</a:t>
            </a:r>
            <a:r>
              <a:rPr lang="ru-RU" sz="4800" dirty="0" smtClean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»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endParaRPr lang="ru-RU" sz="4800" dirty="0">
              <a:solidFill>
                <a:srgbClr val="002060"/>
              </a:solidFill>
              <a:ea typeface="Cormorant Garamond Bold Italics"/>
              <a:cs typeface="Arial" panose="020B0604020202020204" pitchFamily="34" charset="0"/>
              <a:sym typeface="Cormorant Garamond Bold Italics"/>
            </a:endParaRP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«Влияние минеральных удобрений на рост, развитие и урожайность томатов в защищенном грунте</a:t>
            </a:r>
            <a:r>
              <a:rPr lang="ru-RU" sz="4800" dirty="0" smtClean="0">
                <a:solidFill>
                  <a:srgbClr val="002060"/>
                </a:solidFill>
                <a:ea typeface="Cormorant Garamond Bold Italics"/>
                <a:cs typeface="Arial" panose="020B0604020202020204" pitchFamily="34" charset="0"/>
                <a:sym typeface="Cormorant Garamond Bold Italics"/>
              </a:rPr>
              <a:t>»</a:t>
            </a:r>
            <a:endParaRPr lang="ru-RU" sz="4800" dirty="0">
              <a:solidFill>
                <a:srgbClr val="002060"/>
              </a:solidFill>
              <a:ea typeface="Cormorant Garamond Bold Italics"/>
              <a:cs typeface="Arial" panose="020B0604020202020204" pitchFamily="34" charset="0"/>
              <a:sym typeface="Cormorant Garamond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733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4" r="-2204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809790" y="5826116"/>
            <a:ext cx="4478210" cy="4478210"/>
          </a:xfrm>
          <a:custGeom>
            <a:avLst/>
            <a:gdLst/>
            <a:ahLst/>
            <a:cxnLst/>
            <a:rect l="l" t="t" r="r" b="b"/>
            <a:pathLst>
              <a:path w="4478210" h="4478210">
                <a:moveTo>
                  <a:pt x="4478210" y="0"/>
                </a:moveTo>
                <a:lnTo>
                  <a:pt x="0" y="0"/>
                </a:lnTo>
                <a:lnTo>
                  <a:pt x="0" y="4478210"/>
                </a:lnTo>
                <a:lnTo>
                  <a:pt x="4478210" y="4478210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685800" y="876300"/>
            <a:ext cx="0" cy="8655903"/>
          </a:xfrm>
          <a:prstGeom prst="line">
            <a:avLst/>
          </a:prstGeom>
          <a:ln w="57150" cap="flat">
            <a:solidFill>
              <a:srgbClr val="2D388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54660800"/>
              </p:ext>
            </p:extLst>
          </p:nvPr>
        </p:nvGraphicFramePr>
        <p:xfrm>
          <a:off x="1371600" y="723900"/>
          <a:ext cx="16306800" cy="906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16441247" y="36682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299</Words>
  <Application>Microsoft Office PowerPoint</Application>
  <PresentationFormat>Произвольный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Wingdings</vt:lpstr>
      <vt:lpstr>Montserrat</vt:lpstr>
      <vt:lpstr>Cormorant Garamond Bold Italics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Сафоноваntation</dc:title>
  <cp:lastModifiedBy>Любовь</cp:lastModifiedBy>
  <cp:revision>67</cp:revision>
  <dcterms:created xsi:type="dcterms:W3CDTF">2006-08-16T00:00:00Z</dcterms:created>
  <dcterms:modified xsi:type="dcterms:W3CDTF">2026-02-05T12:19:14Z</dcterms:modified>
  <dc:identifier>DAG2c9Jb-N8</dc:identifier>
</cp:coreProperties>
</file>