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59" r:id="rId5"/>
    <p:sldId id="260" r:id="rId6"/>
    <p:sldId id="266" r:id="rId7"/>
    <p:sldId id="267" r:id="rId8"/>
    <p:sldId id="261" r:id="rId9"/>
    <p:sldId id="262" r:id="rId10"/>
    <p:sldId id="263" r:id="rId11"/>
    <p:sldId id="264" r:id="rId12"/>
    <p:sldId id="265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9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851D2-3E68-44BE-A027-51F0C25431BA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90B55-13F5-47CC-9E0E-475849BC4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040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851D2-3E68-44BE-A027-51F0C25431BA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90B55-13F5-47CC-9E0E-475849BC4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81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851D2-3E68-44BE-A027-51F0C25431BA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90B55-13F5-47CC-9E0E-475849BC4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279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851D2-3E68-44BE-A027-51F0C25431BA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90B55-13F5-47CC-9E0E-475849BC4F79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69227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851D2-3E68-44BE-A027-51F0C25431BA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90B55-13F5-47CC-9E0E-475849BC4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784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851D2-3E68-44BE-A027-51F0C25431BA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90B55-13F5-47CC-9E0E-475849BC4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361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851D2-3E68-44BE-A027-51F0C25431BA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90B55-13F5-47CC-9E0E-475849BC4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546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851D2-3E68-44BE-A027-51F0C25431BA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90B55-13F5-47CC-9E0E-475849BC4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704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851D2-3E68-44BE-A027-51F0C25431BA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90B55-13F5-47CC-9E0E-475849BC4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803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851D2-3E68-44BE-A027-51F0C25431BA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90B55-13F5-47CC-9E0E-475849BC4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315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851D2-3E68-44BE-A027-51F0C25431BA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90B55-13F5-47CC-9E0E-475849BC4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90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851D2-3E68-44BE-A027-51F0C25431BA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90B55-13F5-47CC-9E0E-475849BC4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734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851D2-3E68-44BE-A027-51F0C25431BA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90B55-13F5-47CC-9E0E-475849BC4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906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851D2-3E68-44BE-A027-51F0C25431BA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90B55-13F5-47CC-9E0E-475849BC4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25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851D2-3E68-44BE-A027-51F0C25431BA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90B55-13F5-47CC-9E0E-475849BC4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757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851D2-3E68-44BE-A027-51F0C25431BA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90B55-13F5-47CC-9E0E-475849BC4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557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851D2-3E68-44BE-A027-51F0C25431BA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90B55-13F5-47CC-9E0E-475849BC4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2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2A851D2-3E68-44BE-A027-51F0C25431BA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90B55-13F5-47CC-9E0E-475849BC4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3283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МОУ «Бендерский теоретический лицей имени Л.С. Берга» проводит приёмную  кампанию на 2024-2025 учебный год в 5, 8, 10 классы - Лента новостей  Приднестровь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20" y="3338528"/>
            <a:ext cx="5860724" cy="32920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54248" y="1855405"/>
            <a:ext cx="9144000" cy="23876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/>
              <a:t>Образовательные результаты как основа профессионального самоопределения и успешной социализации учащихся</a:t>
            </a:r>
            <a:br>
              <a:rPr lang="en-US" dirty="0"/>
            </a:br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945393" y="3645069"/>
            <a:ext cx="5968702" cy="1195873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/>
              <a:t>Из опыта работы </a:t>
            </a:r>
          </a:p>
          <a:p>
            <a:pPr algn="ctr"/>
            <a:r>
              <a:rPr lang="ru-RU" sz="2400" b="1" dirty="0"/>
              <a:t>МОУ «Бендерский теоретический лицей имени </a:t>
            </a:r>
            <a:r>
              <a:rPr lang="ru-RU" sz="2400" b="1" dirty="0" err="1"/>
              <a:t>Л.С.Берга</a:t>
            </a:r>
            <a:r>
              <a:rPr lang="ru-RU" sz="2400" b="1" dirty="0"/>
              <a:t>»</a:t>
            </a:r>
            <a:endParaRPr lang="en-US" sz="2400" b="1" dirty="0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6024283" y="5434733"/>
            <a:ext cx="5889812" cy="119587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i="1" dirty="0"/>
              <a:t>Доклад подготовила: </a:t>
            </a:r>
          </a:p>
          <a:p>
            <a:r>
              <a:rPr lang="ru-RU" b="1" i="1" dirty="0" err="1"/>
              <a:t>А.С.Иванишко</a:t>
            </a:r>
            <a:r>
              <a:rPr lang="ru-RU" b="1" i="1" dirty="0"/>
              <a:t>, </a:t>
            </a:r>
            <a:r>
              <a:rPr lang="ru-RU" sz="2200" b="1" i="1" dirty="0" err="1"/>
              <a:t>зам.директора</a:t>
            </a:r>
            <a:r>
              <a:rPr lang="ru-RU" sz="2200" b="1" i="1" dirty="0"/>
              <a:t> по НМР </a:t>
            </a:r>
          </a:p>
          <a:p>
            <a:r>
              <a:rPr lang="ru-RU" sz="1700" b="1" i="1" dirty="0"/>
              <a:t>МОУ «Бендерский теоретический лицей имени </a:t>
            </a:r>
            <a:r>
              <a:rPr lang="ru-RU" sz="1700" b="1" i="1" dirty="0" err="1"/>
              <a:t>Л.С.Берга</a:t>
            </a:r>
            <a:r>
              <a:rPr lang="ru-RU" sz="1700" b="1" i="1" dirty="0"/>
              <a:t>»</a:t>
            </a:r>
            <a:endParaRPr lang="en-US" sz="1700" b="1" i="1" dirty="0"/>
          </a:p>
        </p:txBody>
      </p:sp>
    </p:spTree>
    <p:extLst>
      <p:ext uri="{BB962C8B-B14F-4D97-AF65-F5344CB8AC3E}">
        <p14:creationId xmlns:p14="http://schemas.microsoft.com/office/powerpoint/2010/main" val="5630507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11" y="322137"/>
            <a:ext cx="11606674" cy="622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42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23" y="280560"/>
            <a:ext cx="11730897" cy="631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56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81" y="362024"/>
            <a:ext cx="11782321" cy="616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841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178" y="670609"/>
            <a:ext cx="11354414" cy="547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28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23" y="604669"/>
            <a:ext cx="11784488" cy="583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022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64" y="160609"/>
            <a:ext cx="11927543" cy="650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705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56" y="254720"/>
            <a:ext cx="11785111" cy="642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719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949" y="218463"/>
            <a:ext cx="11525650" cy="628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837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05" y="333532"/>
            <a:ext cx="11804744" cy="623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644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641" y="195832"/>
            <a:ext cx="11703029" cy="631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789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93" y="248323"/>
            <a:ext cx="11927287" cy="64024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95EBD7-B736-F3CD-621C-1B07887D7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378" y="1853248"/>
            <a:ext cx="5289022" cy="46460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F795BC1-844A-FF87-8175-2B8263899A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3934" y="4332540"/>
            <a:ext cx="2158999" cy="211552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91403AF-FB67-8452-32B7-E736CC3973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7675" y="4332540"/>
            <a:ext cx="2714305" cy="207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936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38" y="279322"/>
            <a:ext cx="11680026" cy="630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83207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40</TotalTime>
  <Words>52</Words>
  <Application>Microsoft Office PowerPoint</Application>
  <PresentationFormat>Широкоэкранный</PresentationFormat>
  <Paragraphs>6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6" baseType="lpstr">
      <vt:lpstr>Century Gothic</vt:lpstr>
      <vt:lpstr>Wingdings 3</vt:lpstr>
      <vt:lpstr>Ион</vt:lpstr>
      <vt:lpstr>Образовательные результаты как основа профессионального самоопределения и успешной социализации учащихся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Образовательные результаты как основа профессионального самоопределения и успешной социализации учащихся</dc:title>
  <dc:creator>user</dc:creator>
  <cp:lastModifiedBy>Алина Иванишко</cp:lastModifiedBy>
  <cp:revision>8</cp:revision>
  <dcterms:created xsi:type="dcterms:W3CDTF">2026-02-05T11:42:36Z</dcterms:created>
  <dcterms:modified xsi:type="dcterms:W3CDTF">2026-02-05T16:17:57Z</dcterms:modified>
</cp:coreProperties>
</file>