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0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4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0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2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1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0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9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0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6082-617C-49BD-A0FB-C29C9D07AA02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B8B3-5B4F-4AA2-9A03-6E9B32840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20"/>
            <a:ext cx="12192000" cy="67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9"/>
            <a:ext cx="12213262" cy="67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3" y="0"/>
            <a:ext cx="1219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132"/>
            <a:ext cx="12192001" cy="67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98" y="0"/>
            <a:ext cx="1225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9" y="0"/>
            <a:ext cx="1220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7" y="0"/>
            <a:ext cx="12174683" cy="68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7" y="1438"/>
            <a:ext cx="12194557" cy="68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Учетная запись Майкрософт</cp:lastModifiedBy>
  <cp:revision>3</cp:revision>
  <dcterms:created xsi:type="dcterms:W3CDTF">2026-02-04T20:25:04Z</dcterms:created>
  <dcterms:modified xsi:type="dcterms:W3CDTF">2026-02-05T09:55:22Z</dcterms:modified>
</cp:coreProperties>
</file>